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2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Формирование правильного произношения у детей старшего возраста. Ознакомление с бурятской культурой и языком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МБДОУ № 1 «Теремок»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Воспитатель:  </a:t>
            </a:r>
            <a:r>
              <a:rPr lang="ru-RU" b="1" dirty="0" err="1" smtClean="0">
                <a:solidFill>
                  <a:srgbClr val="FF0000"/>
                </a:solidFill>
              </a:rPr>
              <a:t>Тодорхоева</a:t>
            </a:r>
            <a:r>
              <a:rPr lang="ru-RU" b="1" dirty="0" smtClean="0">
                <a:solidFill>
                  <a:srgbClr val="FF0000"/>
                </a:solidFill>
              </a:rPr>
              <a:t> Татьяна Викторовна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Старшая группа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Бар </a:t>
            </a:r>
            <a:r>
              <a:rPr lang="ru-RU" sz="2400" b="1" dirty="0" err="1" smtClean="0">
                <a:solidFill>
                  <a:srgbClr val="FF0000"/>
                </a:solidFill>
              </a:rPr>
              <a:t>хусэтэй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Барбаадай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Бата </a:t>
            </a:r>
            <a:r>
              <a:rPr lang="ru-RU" sz="2400" b="1" dirty="0" err="1" smtClean="0">
                <a:solidFill>
                  <a:srgbClr val="FF0000"/>
                </a:solidFill>
              </a:rPr>
              <a:t>бухэ</a:t>
            </a:r>
            <a:r>
              <a:rPr lang="ru-RU" sz="2400" b="1" dirty="0" smtClean="0">
                <a:solidFill>
                  <a:srgbClr val="FF0000"/>
                </a:solidFill>
              </a:rPr>
              <a:t> Батан </a:t>
            </a:r>
            <a:r>
              <a:rPr lang="ru-RU" sz="2400" b="1" dirty="0" err="1" smtClean="0">
                <a:solidFill>
                  <a:srgbClr val="FF0000"/>
                </a:solidFill>
              </a:rPr>
              <a:t>тулуламб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Томоотойхон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тоохон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тобшоб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Тургэн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солбон</a:t>
            </a:r>
            <a:r>
              <a:rPr lang="ru-RU" sz="2400" b="1" dirty="0" smtClean="0">
                <a:solidFill>
                  <a:srgbClr val="FF0000"/>
                </a:solidFill>
              </a:rPr>
              <a:t> Толи </a:t>
            </a:r>
            <a:r>
              <a:rPr lang="ru-RU" sz="2400" b="1" dirty="0" err="1" smtClean="0">
                <a:solidFill>
                  <a:srgbClr val="FF0000"/>
                </a:solidFill>
              </a:rPr>
              <a:t>байсаб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 descr="C:\Users\тора\Desktop\презентация по бур.яз\SDC15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Дети прекрасно имитируют движения животных и поэтому для произношения им достаточно прослушать им достаточно прослушать звукозапись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тора\Desktop\презентация по бур.яз\SDC150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  «Зааркань лошадку»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ора\Desktop\презентация по бур.яз\SDC15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тора\Desktop\презентация по бур.яз\SDC15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305800" cy="18722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 этом ,конечно важна роль педагога: его речь является образцом  произношения, в случае необходимости он может вовремя заметить ошибки и помочь их исправить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30580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Успехов в работе , благодарим за внимание.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задачи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 Приобщить детей к бурятской культуре  к семейным традициям и праздникам, обогащать социальный опыт детей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 Приобретение элементарных умений и навыков устной речи с опорой на иллюстрации, стихи, сказки и песенки на бурятском языке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 Для  развития и поддержания произносительных навыков  используются скороговорки  и  фонетическая разминка.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Учебный процесс строится с учетом возрастных особенностей в непроизвольной форме 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Основная форма учебных занятий - игра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ора\Desktop\презентация по бур.яз\SDC150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Прививать интерес к семейным традициям (обычаи, </a:t>
            </a:r>
            <a:r>
              <a:rPr lang="ru-RU" sz="2400" b="1" dirty="0" err="1" smtClean="0">
                <a:solidFill>
                  <a:srgbClr val="FF0000"/>
                </a:solidFill>
              </a:rPr>
              <a:t>обряды,игры</a:t>
            </a:r>
            <a:r>
              <a:rPr lang="ru-RU" sz="2400" b="1" dirty="0" smtClean="0">
                <a:solidFill>
                  <a:srgbClr val="FF0000"/>
                </a:solidFill>
              </a:rPr>
              <a:t>) донести  до детей красоту и духовность народных обычаев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ора\Desktop\презентация по бур.яз\P41608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риобщать родителей к изготовлению пособий , макетов для игр и  игровых заданий.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тора\Desktop\презентация по бур.яз\P41608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Рассказывание с использованием картинок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тора\Desktop\презентация по бур.яз\P41608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Танец орла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ора\Desktop\презентация по бур.яз\SDC15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Знакомство с 12 драгоценными животными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Users\тора\Desktop\презентация по бур.яз\SDC15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Пение детских бурятских песен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тора\Desktop\презентация по бур.яз\SDC15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195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Формирование правильного произношения у детей старшего возраста. Ознакомление с бурятской культурой и языком </vt:lpstr>
      <vt:lpstr>задачи</vt:lpstr>
      <vt:lpstr> Учебный процесс строится с учетом возрастных особенностей в непроизвольной форме . Основная форма учебных занятий - игра</vt:lpstr>
      <vt:lpstr>Прививать интерес к семейным традициям (обычаи, обряды,игры) донести  до детей красоту и духовность народных обычаев</vt:lpstr>
      <vt:lpstr>Приобщать родителей к изготовлению пособий , макетов для игр и  игровых заданий. </vt:lpstr>
      <vt:lpstr>Рассказывание с использованием картинок</vt:lpstr>
      <vt:lpstr>Танец орла</vt:lpstr>
      <vt:lpstr>Знакомство с 12 драгоценными животными .</vt:lpstr>
      <vt:lpstr>Пение детских бурятских песен</vt:lpstr>
      <vt:lpstr>Бар хусэтэй Барбаадай Бата бухэ Батан тулуламб, Томоотойхон тоохон тобшоб  Тургэн солбон Толи байсаб  </vt:lpstr>
      <vt:lpstr>Дети прекрасно имитируют движения животных и поэтому для произношения им достаточно прослушать им достаточно прослушать звукозапись</vt:lpstr>
      <vt:lpstr>Игра  «Зааркань лошадку»</vt:lpstr>
      <vt:lpstr>При этом ,конечно важна роль педагога: его речь является образцом  произношения, в случае необходимости он может вовремя заметить ошибки и помочь их исправить</vt:lpstr>
      <vt:lpstr>Успехов в работе , благодарим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</dc:title>
  <dc:creator>тора</dc:creator>
  <cp:lastModifiedBy>тора</cp:lastModifiedBy>
  <cp:revision>52</cp:revision>
  <dcterms:created xsi:type="dcterms:W3CDTF">2014-05-17T06:34:25Z</dcterms:created>
  <dcterms:modified xsi:type="dcterms:W3CDTF">2014-05-17T15:22:43Z</dcterms:modified>
</cp:coreProperties>
</file>