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4" r:id="rId3"/>
    <p:sldId id="265" r:id="rId4"/>
    <p:sldId id="257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1EFE5-252D-4E68-AA64-CB98BFC1B4BB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617D1-0496-4E01-94B8-1CECBEE347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617D1-0496-4E01-94B8-1CECBEE347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2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emf"/><Relationship Id="rId20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3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40.jpe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36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ы\рисунки\фото садик\PB11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232248" cy="29760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848872" cy="432048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Лучшие практики образования педагогов МБДОУ детского  сада № 50 «СЕВЕРЯНКА» г. Ульяновска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8830" y="5301854"/>
            <a:ext cx="6400800" cy="448073"/>
          </a:xfrm>
        </p:spPr>
        <p:txBody>
          <a:bodyPr/>
          <a:lstStyle/>
          <a:p>
            <a:r>
              <a:rPr lang="ru-RU" b="1" dirty="0" smtClean="0"/>
              <a:t>2016 год</a:t>
            </a:r>
            <a:endParaRPr lang="ru-RU" b="1" dirty="0"/>
          </a:p>
        </p:txBody>
      </p:sp>
      <p:pic>
        <p:nvPicPr>
          <p:cNvPr id="1032" name="Picture 8" descr="D:\Докумены\рисунки\картинки для лены\sneg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01854"/>
            <a:ext cx="936104" cy="127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9334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Елена\Рабочий стол\дипломы\img2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82808"/>
            <a:ext cx="2736304" cy="37653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Елена\Рабочий стол\дипломы\img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04864"/>
            <a:ext cx="2896639" cy="39858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Елена\Рабочий стол\дипломы\img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" y="2396093"/>
            <a:ext cx="2789185" cy="38379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Докумены\рисунки\картинки для лены\7928903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76" y="4725144"/>
            <a:ext cx="1944216" cy="19442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ы\Мои рисунки\img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32282"/>
            <a:ext cx="2265830" cy="31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Участие в Международной выставке – ярмарке инновационных образовательных проектов</a:t>
            </a:r>
            <a:endParaRPr lang="ru-RU" sz="2800" b="1" i="1" dirty="0"/>
          </a:p>
        </p:txBody>
      </p:sp>
      <p:pic>
        <p:nvPicPr>
          <p:cNvPr id="8195" name="Picture 3" descr="C:\Documents and Settings\Елена\Рабочий стол\дипломы\инновационые ярмарки\img2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8091"/>
            <a:ext cx="3029568" cy="22015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Елена\Рабочий стол\дипломы\инновационые ярмарки\img2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8441"/>
            <a:ext cx="3428365" cy="220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Елена\Рабочий стол\дипломы\инновационые ярмарки\img2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66" y="1879926"/>
            <a:ext cx="3099103" cy="23322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Рисунок 7" descr="C:\Documents and Settings\Елена\Рабочий стол\дипломы\инновационые ярмарки\img2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18" y="2032090"/>
            <a:ext cx="3203848" cy="22015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9" name="Рисунок 8" descr="C:\Documents and Settings\Елена\Рабочий стол\дипломы\инновационые ярмарки\img2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60" y="4239089"/>
            <a:ext cx="2808312" cy="30963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0" name="Picture 5" descr="0b0fa18d1f7444c90b9518fda17354b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26" y="6120170"/>
            <a:ext cx="821849" cy="73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931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38328"/>
            <a:ext cx="7920880" cy="125272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Награждены почётными грамотами МИНИСТЕРСТВА ОБРАЗОВАНИЯ РФ</a:t>
            </a:r>
            <a:endParaRPr lang="ru-RU" sz="3600" dirty="0"/>
          </a:p>
        </p:txBody>
      </p:sp>
      <p:pic>
        <p:nvPicPr>
          <p:cNvPr id="10242" name="Picture 2" descr="C:\Documents and Settings\Елена\Рабочий стол\дипломы\грамоты министерства\img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528"/>
            <a:ext cx="1347619" cy="18543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Елена\Рабочий стол\дипломы\грамоты министерства\img2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65865"/>
            <a:ext cx="2169349" cy="29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Елена\Рабочий стол\дипломы\грамоты министерства\img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08" y="3284984"/>
            <a:ext cx="2225900" cy="30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Documents and Settings\Елена\Рабочий стол\дипломы\грамоты министерства\img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7"/>
            <a:ext cx="2158008" cy="29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Documents and Settings\Елена\Рабочий стол\дипломы\грамоты министерства\img2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7"/>
            <a:ext cx="2088233" cy="2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00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Documents and Settings\Елена\Рабочий стол\дипломы\грамоты министерства\img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29952"/>
            <a:ext cx="2016224" cy="277436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nts and Settings\Елена\Рабочий стол\дипломы\грамоты министерства\img2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02" y="3585454"/>
            <a:ext cx="2207531" cy="30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29101"/>
            <a:ext cx="1426145" cy="195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Докумены\Мои рисунки\img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31490"/>
            <a:ext cx="2015108" cy="27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77152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конкурсах </a:t>
            </a:r>
            <a:br>
              <a:rPr lang="ru-RU" dirty="0" smtClean="0"/>
            </a:br>
            <a:r>
              <a:rPr lang="ru-RU" dirty="0" smtClean="0"/>
              <a:t>городского уровня</a:t>
            </a:r>
            <a:endParaRPr lang="ru-RU" dirty="0"/>
          </a:p>
        </p:txBody>
      </p:sp>
      <p:pic>
        <p:nvPicPr>
          <p:cNvPr id="7170" name="Picture 2" descr="C:\Documents and Settings\Елена\Рабочий стол\дипломы\городской уровень\img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5" y="2371691"/>
            <a:ext cx="2088232" cy="28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Елена\Рабочий стол\дипломы\городской уровень\img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50844"/>
            <a:ext cx="2086000" cy="287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Елена\Рабочий стол\дипломы\городской уровень\img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68" y="2564904"/>
            <a:ext cx="2052567" cy="28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Елена\Рабочий стол\дипломы\городской уровень\грамо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76" y="3550844"/>
            <a:ext cx="2010742" cy="27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5650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80" y="188640"/>
            <a:ext cx="2627784" cy="19708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Елена\Рабочий стол\дипломы\арское\img2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6228"/>
            <a:ext cx="1482959" cy="20598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7272808" cy="1252728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Участие в Межрегиональных творческих конкурсах в рамках РОЖДЕСТВЕНСКОГО ФЕСТИВАЛЯ </a:t>
            </a:r>
            <a:br>
              <a:rPr lang="ru-RU" sz="2400" b="1" i="1" dirty="0" smtClean="0"/>
            </a:br>
            <a:r>
              <a:rPr lang="ru-RU" sz="2400" b="1" i="1" dirty="0" smtClean="0"/>
              <a:t>«ПАСХА РАДОСТЬ НАМ НЕСЁТ»</a:t>
            </a:r>
            <a:endParaRPr lang="ru-RU" sz="2400" b="1" i="1" dirty="0"/>
          </a:p>
        </p:txBody>
      </p:sp>
      <p:pic>
        <p:nvPicPr>
          <p:cNvPr id="9218" name="Picture 2" descr="C:\Documents and Settings\Елена\Рабочий стол\дипломы\арское\img2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4883"/>
            <a:ext cx="1584176" cy="21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Елена\Рабочий стол\дипломы\арское\img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4862"/>
            <a:ext cx="1584176" cy="21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Елена\Рабочий стол\дипломы\арское\img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3806"/>
            <a:ext cx="1537190" cy="21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Докумены\рисунки\сергиев посад 2014\SAM_10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54" y="256827"/>
            <a:ext cx="1587834" cy="21171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Documents and Settings\Елена\Рабочий стол\дипломы\арское\img2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46160"/>
            <a:ext cx="1440160" cy="198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Documents and Settings\Елена\Рабочий стол\дипломы\арское\img2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13763"/>
            <a:ext cx="1488517" cy="20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Докумены\Мои рисунки\img2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77" y="2327713"/>
            <a:ext cx="1480277" cy="20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Докумены\Мои рисунки\img27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15" y="3389340"/>
            <a:ext cx="1461390" cy="20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окумены\Мои рисунки\img27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92" y="4433806"/>
            <a:ext cx="1473952" cy="20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8328"/>
            <a:ext cx="8280920" cy="93043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Участие педагогов во Всероссийском конкурсе «ТАЛАНТОХА</a:t>
            </a:r>
            <a:r>
              <a:rPr lang="ru-RU" sz="3200" b="1" dirty="0" smtClean="0">
                <a:solidFill>
                  <a:srgbClr val="7030A0"/>
                </a:solidFill>
              </a:rPr>
              <a:t>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352661"/>
              </p:ext>
            </p:extLst>
          </p:nvPr>
        </p:nvGraphicFramePr>
        <p:xfrm>
          <a:off x="179512" y="1916832"/>
          <a:ext cx="1626424" cy="2301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" name="Acrobat Document" r:id="rId3" imgW="5667146" imgH="8019898" progId="AcroExch.Document.11">
                  <p:embed/>
                </p:oleObj>
              </mc:Choice>
              <mc:Fallback>
                <p:oleObj name="Acrobat Document" r:id="rId3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916832"/>
                        <a:ext cx="1626424" cy="2301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865251"/>
              </p:ext>
            </p:extLst>
          </p:nvPr>
        </p:nvGraphicFramePr>
        <p:xfrm>
          <a:off x="7092280" y="1916832"/>
          <a:ext cx="1512168" cy="213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" name="Acrobat Document" r:id="rId5" imgW="5667146" imgH="8019898" progId="AcroExch.Document.11">
                  <p:embed/>
                </p:oleObj>
              </mc:Choice>
              <mc:Fallback>
                <p:oleObj name="Acrobat Document" r:id="rId5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92280" y="1916832"/>
                        <a:ext cx="1512168" cy="2139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640469"/>
              </p:ext>
            </p:extLst>
          </p:nvPr>
        </p:nvGraphicFramePr>
        <p:xfrm>
          <a:off x="1979712" y="1700808"/>
          <a:ext cx="1512168" cy="213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" name="Acrobat Document" r:id="rId7" imgW="5667146" imgH="8019898" progId="AcroExch.Document.11">
                  <p:embed/>
                </p:oleObj>
              </mc:Choice>
              <mc:Fallback>
                <p:oleObj name="Acrobat Document" r:id="rId7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9712" y="1700808"/>
                        <a:ext cx="1512168" cy="2139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672328"/>
              </p:ext>
            </p:extLst>
          </p:nvPr>
        </p:nvGraphicFramePr>
        <p:xfrm>
          <a:off x="3707904" y="1988840"/>
          <a:ext cx="1456503" cy="206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" name="Acrobat Document" r:id="rId9" imgW="5667146" imgH="8019898" progId="AcroExch.Document.11">
                  <p:embed/>
                </p:oleObj>
              </mc:Choice>
              <mc:Fallback>
                <p:oleObj name="Acrobat Document" r:id="rId9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7904" y="1988840"/>
                        <a:ext cx="1456503" cy="206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37799"/>
              </p:ext>
            </p:extLst>
          </p:nvPr>
        </p:nvGraphicFramePr>
        <p:xfrm>
          <a:off x="755576" y="3573016"/>
          <a:ext cx="1577397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9" name="Acrobat Document" r:id="rId11" imgW="5667146" imgH="8019898" progId="AcroExch.Document.11">
                  <p:embed/>
                </p:oleObj>
              </mc:Choice>
              <mc:Fallback>
                <p:oleObj name="Acrobat Document" r:id="rId11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5576" y="3573016"/>
                        <a:ext cx="1577397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501567"/>
              </p:ext>
            </p:extLst>
          </p:nvPr>
        </p:nvGraphicFramePr>
        <p:xfrm>
          <a:off x="5292080" y="1700808"/>
          <a:ext cx="1465137" cy="2073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" name="Acrobat Document" r:id="rId13" imgW="5667146" imgH="8019898" progId="AcroExch.Document.11">
                  <p:embed/>
                </p:oleObj>
              </mc:Choice>
              <mc:Fallback>
                <p:oleObj name="Acrobat Document" r:id="rId13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92080" y="1700808"/>
                        <a:ext cx="1465137" cy="2073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980993"/>
              </p:ext>
            </p:extLst>
          </p:nvPr>
        </p:nvGraphicFramePr>
        <p:xfrm>
          <a:off x="4499992" y="3645024"/>
          <a:ext cx="1524656" cy="215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" name="Acrobat Document" r:id="rId15" imgW="5667146" imgH="8019898" progId="AcroExch.Document.11">
                  <p:embed/>
                </p:oleObj>
              </mc:Choice>
              <mc:Fallback>
                <p:oleObj name="Acrobat Document" r:id="rId15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99992" y="3645024"/>
                        <a:ext cx="1524656" cy="215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039446"/>
              </p:ext>
            </p:extLst>
          </p:nvPr>
        </p:nvGraphicFramePr>
        <p:xfrm>
          <a:off x="2555776" y="3645024"/>
          <a:ext cx="1512168" cy="213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Acrobat Document" r:id="rId17" imgW="5667146" imgH="8019898" progId="AcroExch.Document.11">
                  <p:embed/>
                </p:oleObj>
              </mc:Choice>
              <mc:Fallback>
                <p:oleObj name="Acrobat Document" r:id="rId17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555776" y="3645024"/>
                        <a:ext cx="1512168" cy="2139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269987"/>
              </p:ext>
            </p:extLst>
          </p:nvPr>
        </p:nvGraphicFramePr>
        <p:xfrm>
          <a:off x="6444208" y="3645024"/>
          <a:ext cx="1519049" cy="2149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Acrobat Document" r:id="rId19" imgW="5667146" imgH="8019898" progId="AcroExch.Document.11">
                  <p:embed/>
                </p:oleObj>
              </mc:Choice>
              <mc:Fallback>
                <p:oleObj name="Acrobat Document" r:id="rId19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444208" y="3645024"/>
                        <a:ext cx="1519049" cy="2149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94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Всероссийский конкурс «ВОПРОСИТА»</a:t>
            </a:r>
            <a:endParaRPr lang="ru-RU" b="1" i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526229"/>
              </p:ext>
            </p:extLst>
          </p:nvPr>
        </p:nvGraphicFramePr>
        <p:xfrm>
          <a:off x="395537" y="1988840"/>
          <a:ext cx="2448272" cy="346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Acrobat Document" r:id="rId3" imgW="5667146" imgH="8019898" progId="AcroExch.Document.11">
                  <p:embed/>
                </p:oleObj>
              </mc:Choice>
              <mc:Fallback>
                <p:oleObj name="Acrobat Document" r:id="rId3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7" y="1988840"/>
                        <a:ext cx="2448272" cy="3464664"/>
                      </a:xfrm>
                      <a:prstGeom prst="rect">
                        <a:avLst/>
                      </a:prstGeom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425357"/>
              </p:ext>
            </p:extLst>
          </p:nvPr>
        </p:nvGraphicFramePr>
        <p:xfrm>
          <a:off x="6156176" y="1988840"/>
          <a:ext cx="2448272" cy="346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Acrobat Document" r:id="rId5" imgW="5667146" imgH="8019898" progId="AcroExch.Document.11">
                  <p:embed/>
                </p:oleObj>
              </mc:Choice>
              <mc:Fallback>
                <p:oleObj name="Acrobat Document" r:id="rId5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56176" y="1988840"/>
                        <a:ext cx="2448272" cy="3464664"/>
                      </a:xfrm>
                      <a:prstGeom prst="rect">
                        <a:avLst/>
                      </a:prstGeom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625130"/>
              </p:ext>
            </p:extLst>
          </p:nvPr>
        </p:nvGraphicFramePr>
        <p:xfrm>
          <a:off x="3275856" y="1988840"/>
          <a:ext cx="2448272" cy="346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Acrobat Document" r:id="rId7" imgW="5667146" imgH="8019898" progId="AcroExch.Document.11">
                  <p:embed/>
                </p:oleObj>
              </mc:Choice>
              <mc:Fallback>
                <p:oleObj name="Acrobat Document" r:id="rId7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5856" y="1988840"/>
                        <a:ext cx="2448272" cy="3464664"/>
                      </a:xfrm>
                      <a:prstGeom prst="rect">
                        <a:avLst/>
                      </a:prstGeom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39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8639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Методические разработки на Международном образовательном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портале </a:t>
            </a:r>
            <a:r>
              <a:rPr lang="en-US" sz="3200" b="1" dirty="0" smtClean="0">
                <a:solidFill>
                  <a:srgbClr val="7030A0"/>
                </a:solidFill>
              </a:rPr>
              <a:t>MAAM. RU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099" name="Picture 3" descr="C:\Documents and Settings\Елена\Рабочий стол\дипломы\Дипломы моя аттестация 2015 год\380491-016-015-se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9" y="2025638"/>
            <a:ext cx="1910435" cy="26995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Елена\Рабочий стол\дипломы\Дипломы моя аттестация 2015 год\386219-002-014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31840"/>
            <a:ext cx="2088232" cy="29507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Елена\Рабочий стол\дипломы\Дипломы моя аттестация 2015 год\свидетельст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6852"/>
            <a:ext cx="1987437" cy="28083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Елена\Рабочий стол\дипломы\543498-066-069-se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076370" cy="29370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07444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Участие в различных конкурсах Всероссийского и Международного уровней</a:t>
            </a:r>
            <a:endParaRPr lang="ru-RU" sz="3200" b="1" dirty="0"/>
          </a:p>
        </p:txBody>
      </p:sp>
      <p:pic>
        <p:nvPicPr>
          <p:cNvPr id="5122" name="Picture 2" descr="C:\Documents and Settings\Елена\Рабочий стол\дипломы\Дипломы моя аттестация 2015 год\кошки с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1993353" cy="28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96520"/>
              </p:ext>
            </p:extLst>
          </p:nvPr>
        </p:nvGraphicFramePr>
        <p:xfrm>
          <a:off x="5868144" y="1700808"/>
          <a:ext cx="1944216" cy="275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Acrobat Document" r:id="rId4" imgW="5667146" imgH="8019898" progId="AcroExch.Document.11">
                  <p:embed/>
                </p:oleObj>
              </mc:Choice>
              <mc:Fallback>
                <p:oleObj name="Acrobat Document" r:id="rId4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8144" y="1700808"/>
                        <a:ext cx="1944216" cy="275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C:\Documents and Settings\Елена\Рабочий стол\дипломы\Новые конкурсы 2016\Диплом педразвитие 2 место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844824"/>
            <a:ext cx="1795519" cy="28083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819665"/>
              </p:ext>
            </p:extLst>
          </p:nvPr>
        </p:nvGraphicFramePr>
        <p:xfrm>
          <a:off x="7020272" y="3717032"/>
          <a:ext cx="1940743" cy="274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Acrobat Document" r:id="rId7" imgW="5667146" imgH="8019898" progId="AcroExch.Document.11">
                  <p:embed/>
                </p:oleObj>
              </mc:Choice>
              <mc:Fallback>
                <p:oleObj name="Acrobat Document" r:id="rId7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20272" y="3717032"/>
                        <a:ext cx="1940743" cy="2746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214387"/>
              </p:ext>
            </p:extLst>
          </p:nvPr>
        </p:nvGraphicFramePr>
        <p:xfrm>
          <a:off x="1259632" y="3645024"/>
          <a:ext cx="1944216" cy="275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Acrobat Document" r:id="rId9" imgW="5667146" imgH="8019898" progId="AcroExch.Document.11">
                  <p:embed/>
                </p:oleObj>
              </mc:Choice>
              <mc:Fallback>
                <p:oleObj name="Acrobat Document" r:id="rId9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9632" y="3645024"/>
                        <a:ext cx="1944216" cy="275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722980"/>
              </p:ext>
            </p:extLst>
          </p:nvPr>
        </p:nvGraphicFramePr>
        <p:xfrm>
          <a:off x="4283968" y="3717032"/>
          <a:ext cx="1984467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Acrobat Document" r:id="rId11" imgW="5667146" imgH="8019898" progId="AcroExch.Document.11">
                  <p:embed/>
                </p:oleObj>
              </mc:Choice>
              <mc:Fallback>
                <p:oleObj name="Acrobat Document" r:id="rId11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83968" y="3717032"/>
                        <a:ext cx="1984467" cy="28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7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Публикации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067469"/>
              </p:ext>
            </p:extLst>
          </p:nvPr>
        </p:nvGraphicFramePr>
        <p:xfrm>
          <a:off x="3635896" y="1264992"/>
          <a:ext cx="1891923" cy="2677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crobat Document" r:id="rId3" imgW="5667146" imgH="8019898" progId="AcroExch.Document.11">
                  <p:embed/>
                </p:oleObj>
              </mc:Choice>
              <mc:Fallback>
                <p:oleObj name="Acrobat Document" r:id="rId3" imgW="5667146" imgH="80198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5896" y="1264992"/>
                        <a:ext cx="1891923" cy="2677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H:\svidetelstv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3936"/>
            <a:ext cx="1934716" cy="274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Documents and Settings\Елена\Рабочий стол\дипломы\Новые конкурсы 2016\svidetelstvo (1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3936"/>
            <a:ext cx="1944666" cy="27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Documents and Settings\Елена\Рабочий стол\дипломы\img2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89" y="3976941"/>
            <a:ext cx="3729037" cy="272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Documents and Settings\Елена\Рабочий стол\дипломы\Новые конкурсы 2016\альманах педагог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1944216" cy="27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Documents and Settings\Елена\Рабочий стол\дипломы\img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42775" cy="30105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Елена\Рабочий стол\дипломы\img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50" y="615290"/>
            <a:ext cx="3155739" cy="24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Documents and Settings\Елена\Рабочий стол\дипломы\img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0" y="4023576"/>
            <a:ext cx="3309634" cy="24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Докумены\рисунки\картинки для лены\6a00e550d89fd98834010535f35827970b-550w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5110111"/>
            <a:ext cx="1764196" cy="13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Елена\Рабочий стол\дипломы\img2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53" y="3920886"/>
            <a:ext cx="3272934" cy="2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405</TotalTime>
  <Words>73</Words>
  <Application>Microsoft Office PowerPoint</Application>
  <PresentationFormat>Экран (4:3)</PresentationFormat>
  <Paragraphs>12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Волна</vt:lpstr>
      <vt:lpstr>Acrobat Document</vt:lpstr>
      <vt:lpstr>          Лучшие практики образования педагогов МБДОУ детского  сада № 50 «СЕВЕРЯНКА» г. Ульяновска</vt:lpstr>
      <vt:lpstr>Участие в конкурсах  городского уровня</vt:lpstr>
      <vt:lpstr>Участие в Межрегиональных творческих конкурсах в рамках РОЖДЕСТВЕНСКОГО ФЕСТИВАЛЯ  «ПАСХА РАДОСТЬ НАМ НЕСЁТ»</vt:lpstr>
      <vt:lpstr>Участие педагогов во Всероссийском конкурсе «ТАЛАНТОХА»</vt:lpstr>
      <vt:lpstr>Всероссийский конкурс «ВОПРОСИТА»</vt:lpstr>
      <vt:lpstr>Методические разработки на Международном образовательном  портале MAAM. RU</vt:lpstr>
      <vt:lpstr>Участие в различных конкурсах Всероссийского и Международного уровней</vt:lpstr>
      <vt:lpstr>Публикации</vt:lpstr>
      <vt:lpstr>Презентация PowerPoint</vt:lpstr>
      <vt:lpstr>Презентация PowerPoint</vt:lpstr>
      <vt:lpstr>Участие в Международной выставке – ярмарке инновационных образовательных проектов</vt:lpstr>
      <vt:lpstr>Награждены почётными грамотами МИНИСТЕРСТВА ОБРАЗОВАНИЯ РФ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Лучшие практики образования педагогов МБДОУ  детского  сада № 50 «СЕВЕРЯНКА»</dc:title>
  <cp:lastModifiedBy>Елена</cp:lastModifiedBy>
  <cp:revision>37</cp:revision>
  <dcterms:modified xsi:type="dcterms:W3CDTF">2016-02-29T09:05:27Z</dcterms:modified>
</cp:coreProperties>
</file>