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vestnik.ru/shwpgn.asp?pid=2008040464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esnifilm.ru/load/multfilmy/palka_palka_ogurechik_quot_osminozhki_quot/14-1-0-15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268760"/>
            <a:ext cx="7117180" cy="21180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Воспитатель – это звучит гордо!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(Фото-отчет)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7117180" cy="1368152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Подготовила: </a:t>
            </a:r>
            <a:r>
              <a:rPr lang="ru-RU" dirty="0"/>
              <a:t>воспитатель МБДОУ </a:t>
            </a:r>
            <a:r>
              <a:rPr lang="ru-RU" dirty="0" smtClean="0"/>
              <a:t>«Ромодановский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детский </a:t>
            </a:r>
            <a:r>
              <a:rPr lang="ru-RU" dirty="0"/>
              <a:t>сад комбинированного </a:t>
            </a:r>
            <a:r>
              <a:rPr lang="ru-RU" dirty="0" smtClean="0"/>
              <a:t>вида»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Дмитриева Ирина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13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u="sng" dirty="0">
                <a:solidFill>
                  <a:srgbClr val="00B0F0"/>
                </a:solidFill>
              </a:rPr>
              <a:t>Стоит в поле Теремок-Теремок, он не низок, не высок, не высок.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653172" cy="486756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581261" cy="3435945"/>
          </a:xfrm>
        </p:spPr>
      </p:pic>
    </p:spTree>
    <p:extLst>
      <p:ext uri="{BB962C8B-B14F-4D97-AF65-F5344CB8AC3E}">
        <p14:creationId xmlns:p14="http://schemas.microsoft.com/office/powerpoint/2010/main" val="7910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276872"/>
            <a:ext cx="7117180" cy="1470025"/>
          </a:xfrm>
        </p:spPr>
        <p:txBody>
          <a:bodyPr/>
          <a:lstStyle/>
          <a:p>
            <a:r>
              <a:rPr lang="ru-RU" sz="44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341137" cy="3384376"/>
          </a:xfrm>
        </p:spPr>
        <p:txBody>
          <a:bodyPr/>
          <a:lstStyle/>
          <a:p>
            <a:pPr algn="r"/>
            <a:r>
              <a:rPr lang="ru-RU" dirty="0"/>
              <a:t>Великий секрет воспитания - в умении добиться того, что бы телесные и умственные упражнения всегда служили отдыхом - одни от других.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Руссо </a:t>
            </a:r>
            <a:r>
              <a:rPr lang="ru-RU" dirty="0"/>
              <a:t>Ж.</a:t>
            </a:r>
          </a:p>
        </p:txBody>
      </p:sp>
    </p:spTree>
    <p:extLst>
      <p:ext uri="{BB962C8B-B14F-4D97-AF65-F5344CB8AC3E}">
        <p14:creationId xmlns:p14="http://schemas.microsoft.com/office/powerpoint/2010/main" val="349282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675724"/>
            <a:ext cx="3528392" cy="4337452"/>
          </a:xfrm>
        </p:spPr>
        <p:txBody>
          <a:bodyPr/>
          <a:lstStyle/>
          <a:p>
            <a:pPr algn="r"/>
            <a:r>
              <a:rPr lang="ru-RU" sz="3600" dirty="0">
                <a:solidFill>
                  <a:srgbClr val="00B0F0"/>
                </a:solidFill>
              </a:rPr>
              <a:t>Читайте, мальчишки! </a:t>
            </a:r>
            <a:br>
              <a:rPr lang="ru-RU" sz="3600" dirty="0">
                <a:solidFill>
                  <a:srgbClr val="00B0F0"/>
                </a:solidFill>
              </a:rPr>
            </a:br>
            <a:r>
              <a:rPr lang="ru-RU" sz="3600" dirty="0">
                <a:solidFill>
                  <a:srgbClr val="00B0F0"/>
                </a:solidFill>
              </a:rPr>
              <a:t>Девчонки, читайте! </a:t>
            </a:r>
            <a:br>
              <a:rPr lang="ru-RU" sz="3600" dirty="0">
                <a:solidFill>
                  <a:srgbClr val="00B0F0"/>
                </a:solidFill>
              </a:rPr>
            </a:br>
            <a:r>
              <a:rPr lang="ru-RU" sz="3600" dirty="0">
                <a:solidFill>
                  <a:srgbClr val="00B0F0"/>
                </a:solidFill>
              </a:rPr>
              <a:t>Любимые книжки </a:t>
            </a:r>
            <a:r>
              <a:rPr lang="ru-RU" sz="3600" dirty="0" smtClean="0">
                <a:solidFill>
                  <a:srgbClr val="00B0F0"/>
                </a:solidFill>
              </a:rPr>
              <a:t>…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Н. </a:t>
            </a:r>
            <a:r>
              <a:rPr lang="ru-RU" sz="3600" dirty="0" err="1" smtClean="0">
                <a:solidFill>
                  <a:srgbClr val="00B0F0"/>
                </a:solidFill>
              </a:rPr>
              <a:t>Пикулева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4896544" cy="6528726"/>
          </a:xfrm>
        </p:spPr>
      </p:pic>
    </p:spTree>
    <p:extLst>
      <p:ext uri="{BB962C8B-B14F-4D97-AF65-F5344CB8AC3E}">
        <p14:creationId xmlns:p14="http://schemas.microsoft.com/office/powerpoint/2010/main" val="42130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hlinkClick r:id="rId2"/>
              </a:rPr>
              <a:t/>
            </a:r>
            <a:br>
              <a:rPr lang="ru-RU" b="1" u="sng" dirty="0">
                <a:hlinkClick r:id="rId2"/>
              </a:rPr>
            </a:br>
            <a:r>
              <a:rPr lang="ru-RU" b="1" u="sng" dirty="0">
                <a:solidFill>
                  <a:srgbClr val="00B0F0"/>
                </a:solidFill>
              </a:rPr>
              <a:t>Я бы в повара пошел, пусть меня научат!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2816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21220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hlinkClick r:id="rId2"/>
              </a:rPr>
              <a:t/>
            </a:r>
            <a:br>
              <a:rPr lang="ru-RU" b="1" u="sng" dirty="0">
                <a:hlinkClick r:id="rId2"/>
              </a:rPr>
            </a:br>
            <a:r>
              <a:rPr lang="ru-RU" b="1" u="sng" dirty="0">
                <a:solidFill>
                  <a:srgbClr val="00B0F0"/>
                </a:solidFill>
              </a:rPr>
              <a:t>Палка, палка, </a:t>
            </a:r>
            <a:r>
              <a:rPr lang="ru-RU" b="1" u="sng" dirty="0" err="1">
                <a:solidFill>
                  <a:srgbClr val="00B0F0"/>
                </a:solidFill>
              </a:rPr>
              <a:t>огуречик</a:t>
            </a:r>
            <a:r>
              <a:rPr lang="ru-RU" b="1" u="sng" dirty="0">
                <a:solidFill>
                  <a:srgbClr val="00B0F0"/>
                </a:solidFill>
              </a:rPr>
              <a:t>, вот и вышел человечек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18668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7123080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F0"/>
                </a:solidFill>
              </a:rPr>
              <a:t>Вот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b="1" dirty="0">
                <a:solidFill>
                  <a:srgbClr val="00B0F0"/>
                </a:solidFill>
              </a:rPr>
              <a:t>уже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b="1" dirty="0">
                <a:solidFill>
                  <a:srgbClr val="00B0F0"/>
                </a:solidFill>
              </a:rPr>
              <a:t>два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b="1" dirty="0">
                <a:solidFill>
                  <a:srgbClr val="00B0F0"/>
                </a:solidFill>
              </a:rPr>
              <a:t>дня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b="1" dirty="0">
                <a:solidFill>
                  <a:srgbClr val="00B0F0"/>
                </a:solidFill>
              </a:rPr>
              <a:t>подряд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я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b="1" dirty="0" smtClean="0">
                <a:solidFill>
                  <a:srgbClr val="00B0F0"/>
                </a:solidFill>
              </a:rPr>
              <a:t>сижу</a:t>
            </a:r>
            <a:r>
              <a:rPr lang="ru-RU" dirty="0">
                <a:solidFill>
                  <a:srgbClr val="00B0F0"/>
                </a:solidFill>
              </a:rPr>
              <a:t> </a:t>
            </a:r>
            <a:r>
              <a:rPr lang="ru-RU" b="1" dirty="0">
                <a:solidFill>
                  <a:srgbClr val="00B0F0"/>
                </a:solidFill>
              </a:rPr>
              <a:t>рисую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43718"/>
            <a:ext cx="3831903" cy="28739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8"/>
          <a:stretch/>
        </p:blipFill>
        <p:spPr>
          <a:xfrm>
            <a:off x="5382344" y="764704"/>
            <a:ext cx="3038475" cy="3372346"/>
          </a:xfrm>
        </p:spPr>
      </p:pic>
      <p:pic>
        <p:nvPicPr>
          <p:cNvPr id="1026" name="Picture 2" descr="C:\Users\Даниил\Desktop\Аттестация Дмитриевой И.Ю\Фото из садика\IMGP55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818490" cy="26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аниил\Desktop\Аттестация Дмитриевой И.Ю\Фото из садика\IMGP5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33227"/>
            <a:ext cx="3398028" cy="254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8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3080" cy="924475"/>
          </a:xfrm>
        </p:spPr>
        <p:txBody>
          <a:bodyPr/>
          <a:lstStyle/>
          <a:p>
            <a:pPr algn="ctr"/>
            <a:r>
              <a:rPr lang="ru-RU" sz="3600" u="sng" dirty="0">
                <a:solidFill>
                  <a:srgbClr val="00B0F0"/>
                </a:solidFill>
              </a:rPr>
              <a:t>Петушок, петушок, покажи свой гребешок!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3629780" cy="468989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764913" cy="3573685"/>
          </a:xfrm>
        </p:spPr>
      </p:pic>
    </p:spTree>
    <p:extLst>
      <p:ext uri="{BB962C8B-B14F-4D97-AF65-F5344CB8AC3E}">
        <p14:creationId xmlns:p14="http://schemas.microsoft.com/office/powerpoint/2010/main" val="24064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00B0F0"/>
                </a:solidFill>
              </a:rPr>
              <a:t>Красный, желтый, голубой - выбирай себе любой!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812270" cy="36101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2815"/>
            <a:ext cx="3654052" cy="4872069"/>
          </a:xfrm>
        </p:spPr>
      </p:pic>
    </p:spTree>
    <p:extLst>
      <p:ext uri="{BB962C8B-B14F-4D97-AF65-F5344CB8AC3E}">
        <p14:creationId xmlns:p14="http://schemas.microsoft.com/office/powerpoint/2010/main" val="13587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32848" cy="1195535"/>
          </a:xfrm>
        </p:spPr>
        <p:txBody>
          <a:bodyPr/>
          <a:lstStyle/>
          <a:p>
            <a:pPr algn="ctr"/>
            <a:r>
              <a:rPr lang="ru-RU" sz="2800" b="1" u="sng" dirty="0">
                <a:solidFill>
                  <a:srgbClr val="00B0F0"/>
                </a:solidFill>
              </a:rPr>
              <a:t>Фарфоровый </a:t>
            </a:r>
            <a:r>
              <a:rPr lang="ru-RU" sz="2800" b="1" u="sng" dirty="0" smtClean="0">
                <a:solidFill>
                  <a:srgbClr val="00B0F0"/>
                </a:solidFill>
              </a:rPr>
              <a:t>чайник в </a:t>
            </a:r>
            <a:r>
              <a:rPr lang="ru-RU" sz="2800" b="1" u="sng" dirty="0">
                <a:solidFill>
                  <a:srgbClr val="00B0F0"/>
                </a:solidFill>
              </a:rPr>
              <a:t>буфете живёт</a:t>
            </a:r>
            <a:r>
              <a:rPr lang="ru-RU" sz="2800" b="1" u="sng" dirty="0" smtClean="0">
                <a:solidFill>
                  <a:srgbClr val="00B0F0"/>
                </a:solidFill>
              </a:rPr>
              <a:t>. Фарфоровый чайник на </a:t>
            </a:r>
            <a:r>
              <a:rPr lang="ru-RU" sz="2800" b="1" u="sng" dirty="0">
                <a:solidFill>
                  <a:srgbClr val="00B0F0"/>
                </a:solidFill>
              </a:rPr>
              <a:t>кухню </a:t>
            </a:r>
            <a:r>
              <a:rPr lang="ru-RU" sz="2800" b="1" u="sng" dirty="0" smtClean="0">
                <a:solidFill>
                  <a:srgbClr val="00B0F0"/>
                </a:solidFill>
              </a:rPr>
              <a:t>зовёт</a:t>
            </a:r>
            <a:endParaRPr lang="ru-RU" sz="2800" b="1" u="sng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27430"/>
            <a:ext cx="6840760" cy="5130570"/>
          </a:xfrm>
        </p:spPr>
      </p:pic>
    </p:spTree>
    <p:extLst>
      <p:ext uri="{BB962C8B-B14F-4D97-AF65-F5344CB8AC3E}">
        <p14:creationId xmlns:p14="http://schemas.microsoft.com/office/powerpoint/2010/main" val="47564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63</TotalTime>
  <Words>86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Воспитатель – это звучит гордо! (Фото-отчет)</vt:lpstr>
      <vt:lpstr>Великий секрет воспитания - в умении добиться того, что бы телесные и умственные упражнения всегда служили отдыхом - одни от других.    Руссо Ж.</vt:lpstr>
      <vt:lpstr>Читайте, мальчишки!  Девчонки, читайте!  Любимые книжки … Н. Пикулева</vt:lpstr>
      <vt:lpstr> Я бы в повара пошел, пусть меня научат! </vt:lpstr>
      <vt:lpstr> Палка, палка, огуречик, вот и вышел человечек </vt:lpstr>
      <vt:lpstr>Вот уже два дня подряд  я сижу рисую</vt:lpstr>
      <vt:lpstr>Петушок, петушок, покажи свой гребешок!</vt:lpstr>
      <vt:lpstr>Красный, желтый, голубой - выбирай себе любой!</vt:lpstr>
      <vt:lpstr>Фарфоровый чайник в буфете живёт. Фарфоровый чайник на кухню зовёт</vt:lpstr>
      <vt:lpstr>Стоит в поле Теремок-Теремок, он не низок, не высок, не высок.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– это звучит гордо!</dc:title>
  <cp:lastModifiedBy>Даниил</cp:lastModifiedBy>
  <cp:revision>14</cp:revision>
  <dcterms:modified xsi:type="dcterms:W3CDTF">2014-10-17T16:35:32Z</dcterms:modified>
</cp:coreProperties>
</file>