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76" r:id="rId2"/>
    <p:sldId id="257" r:id="rId3"/>
    <p:sldId id="262" r:id="rId4"/>
    <p:sldId id="259" r:id="rId5"/>
    <p:sldId id="270" r:id="rId6"/>
    <p:sldId id="260" r:id="rId7"/>
    <p:sldId id="267" r:id="rId8"/>
    <p:sldId id="266" r:id="rId9"/>
    <p:sldId id="268" r:id="rId10"/>
    <p:sldId id="263" r:id="rId11"/>
    <p:sldId id="271" r:id="rId12"/>
    <p:sldId id="273" r:id="rId13"/>
    <p:sldId id="269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7814" autoAdjust="0"/>
  </p:normalViewPr>
  <p:slideViewPr>
    <p:cSldViewPr>
      <p:cViewPr>
        <p:scale>
          <a:sx n="82" d="100"/>
          <a:sy n="82" d="100"/>
        </p:scale>
        <p:origin x="-432" y="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319EE-1C67-4E80-AFA9-7BBAA6AE6279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4D74D-4958-4835-8232-4CC24FF7F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14A1B-576C-4D7D-99CC-8FC37BF4E749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3A65A-7D8F-452E-B9B4-A8AAD34C4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3A65A-7D8F-452E-B9B4-A8AAD34C4D4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5FFC8D8-DA03-4750-94D4-8B804F45026A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0250461-A573-4712-AEA0-6FCC7E818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C8D8-DA03-4750-94D4-8B804F45026A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0461-A573-4712-AEA0-6FCC7E818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C8D8-DA03-4750-94D4-8B804F45026A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0461-A573-4712-AEA0-6FCC7E818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5FFC8D8-DA03-4750-94D4-8B804F45026A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0250461-A573-4712-AEA0-6FCC7E8186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5FFC8D8-DA03-4750-94D4-8B804F45026A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0250461-A573-4712-AEA0-6FCC7E818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C8D8-DA03-4750-94D4-8B804F45026A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0461-A573-4712-AEA0-6FCC7E8186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C8D8-DA03-4750-94D4-8B804F45026A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0461-A573-4712-AEA0-6FCC7E8186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5FFC8D8-DA03-4750-94D4-8B804F45026A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0250461-A573-4712-AEA0-6FCC7E8186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C8D8-DA03-4750-94D4-8B804F45026A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0461-A573-4712-AEA0-6FCC7E818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5FFC8D8-DA03-4750-94D4-8B804F45026A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0250461-A573-4712-AEA0-6FCC7E8186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5FFC8D8-DA03-4750-94D4-8B804F45026A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0250461-A573-4712-AEA0-6FCC7E8186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5FFC8D8-DA03-4750-94D4-8B804F45026A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0250461-A573-4712-AEA0-6FCC7E818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2071678"/>
            <a:ext cx="6000792" cy="1285884"/>
          </a:xfr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Тема: </a:t>
            </a:r>
            <a:r>
              <a:rPr lang="ru-RU" sz="2200" dirty="0" smtClean="0">
                <a:solidFill>
                  <a:schemeClr val="tx1"/>
                </a:solidFill>
              </a:rPr>
              <a:t>«Коммуникативные умения детей при организации игр  в подготовительной  к школе группе »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4857760"/>
            <a:ext cx="5000660" cy="150019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r>
              <a:rPr lang="ru-RU" sz="2400" dirty="0" smtClean="0"/>
              <a:t>Подготовила воспитатель подготовительной группы:</a:t>
            </a:r>
          </a:p>
          <a:p>
            <a:r>
              <a:rPr lang="ru-RU" sz="2400" dirty="0" smtClean="0"/>
              <a:t>Дементьева Наталья Владимировна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10" y="1000108"/>
            <a:ext cx="7929618" cy="5143536"/>
          </a:xfr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Сюжетно-ролевая игра - ведущая деятельность  старшего дошкольного возраста. По уровню развития игровых действий ребенка можно определить его готовность к школьному обучению, так как основные предпосылки для перехода к учебной деятельности формируются в рамках сюжетно-ролевой игры.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86512" y="0"/>
            <a:ext cx="2857488" cy="6857999"/>
          </a:xfrm>
          <a:solidFill>
            <a:schemeClr val="bg2">
              <a:lumMod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Особое внимание эмоциональному воспитанию, навыкам общения уделяется в процессе театрализованной деятельности. 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Участвуя в театрализованных играх, дети познают окружающий мир, становятся участниками событий из жизни людей, животных растений. </a:t>
            </a:r>
          </a:p>
          <a:p>
            <a:pPr>
              <a:lnSpc>
                <a:spcPct val="120000"/>
              </a:lnSpc>
            </a:pPr>
            <a:endParaRPr lang="ru-RU" dirty="0"/>
          </a:p>
        </p:txBody>
      </p:sp>
      <p:pic>
        <p:nvPicPr>
          <p:cNvPr id="2050" name="Picture 2" descr="F:\с рабочего столаа\8 марта масленница\P3070137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642910" y="857232"/>
            <a:ext cx="5143536" cy="450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43636" y="0"/>
            <a:ext cx="3000364" cy="6858000"/>
          </a:xfrm>
          <a:solidFill>
            <a:schemeClr val="bg2">
              <a:lumMod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Большое и разностороннее влияние театрализованных игр на личность ребёнка позволяет использовать их сильное, но ненавязчивое педагогическое средство развития речи дошкольников, которые во время игры чувствуют себя раскованно, свободно и активно взаимодействуют друг с другом и взрослыми.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фото с р среда\рекамендованные фото\ФОТО НА КОНКУРС\SDC1926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6250" r="16250"/>
          <a:stretch>
            <a:fillRect/>
          </a:stretch>
        </p:blipFill>
        <p:spPr bwMode="auto">
          <a:xfrm>
            <a:off x="714348" y="500042"/>
            <a:ext cx="4786346" cy="52864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043890" cy="5000660"/>
          </a:xfr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Важно, чтобы старшие дошкольники владели речью, легко могли входить в контакт с людьми, умели общаться в различных ситуациях, были настроены на конструктивный диалог, умели успешно взаимодействовать с партнерами по общению и т.д. Не менее важно, чтобы они были готовы пополнить свои знания, опираясь на ранее приобретенные. Это поможет дошкольнику легче адоптироваться к условиям школьной жизни, и, следовательно, быть социально активной личностью, умеющей самореализоваться.</a:t>
            </a:r>
          </a:p>
          <a:p>
            <a:pPr>
              <a:lnSpc>
                <a:spcPct val="15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071678"/>
            <a:ext cx="7467600" cy="36433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357298"/>
            <a:ext cx="750099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endParaRPr lang="ru-RU" sz="5400" b="1" dirty="0" smtClean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</a:t>
            </a:r>
          </a:p>
          <a:p>
            <a:pPr algn="ctr"/>
            <a:r>
              <a:rPr lang="ru-RU" sz="5400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ВНИМАНИЕ </a:t>
            </a:r>
            <a:r>
              <a:rPr lang="ru-RU" sz="54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714356"/>
            <a:ext cx="7543800" cy="94137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социально-коммуникативных навыков  это процесс, связанный с отработкой языковых навыков, речевых умений, форм специально усвоенного поведения, который включает в себя следующие компоненты: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371975" y="2357430"/>
            <a:ext cx="3657600" cy="3886200"/>
          </a:xfr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выражать свои чувства и эмоции; умение взаимодействовать со взрослыми и сверстниками (как знакомыми, так и не знакомыми); умение регулировать свое эмоциональное состояние в зависимости от ситуации.</a:t>
            </a:r>
          </a:p>
          <a:p>
            <a:endParaRPr lang="ru-RU" sz="15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1285860"/>
            <a:ext cx="3657600" cy="94222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Диалоговые, коммуникативные навыки: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343400" y="1285860"/>
            <a:ext cx="3657600" cy="94222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Социальные навыки: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вербальные (умение начать, поддержать,   завершить   диалог,   беседу;   умение   выслушать   другого, сформулировать и задать вопрос; участвовать в коллективном обсуждении темы)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невербальные (умение вести разговор, повернувшись лицом к собеседнику;    умение    использовать    при    разговоре    жесты,    мимику, регулировать громкость и тембр голоса).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"/>
          </p:nvPr>
        </p:nvSpPr>
        <p:spPr>
          <a:xfrm>
            <a:off x="500034" y="285728"/>
            <a:ext cx="7429552" cy="60939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Социализация является важным условием гармоничного развития ребенка.  Освоение ребенком культуры, общечеловеческого опыта невозможно без взаимодействия и общения с другими людьми. Через коммуникацию происходит развитие сознания и высших психических функций. Умение ребенка позитивно общаться позволяет ему комфортно жить в обществе людей; благодаря общению ребенок не только познает другого человека (взрослого или сверстника), но и самого себя. В социальном развитии старших дошкольников ведущую роль играют коммуникативные способности. Они позволяют различать те или иные ситуации общения, понимать состояние других людей в данных ситуациях и на основе этого адекватно выстраивать свое поведение.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500042"/>
            <a:ext cx="7929618" cy="521497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Социально-коммуникативное развитие дошкольников происходит  через игру как ведущую детскую деятельность. Общение является важным элементом любой игры. Во время игры происходит социальное, эмоциональное и психическое становление ребенка. Игра дает детям возможность воспроизвести взрослый мир и участвовать в воображаемой социальной жизни. Дети учатся разрешать конфликты, выражать эмоции и адекватно взаимодействовать с окружающими.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000760" y="285728"/>
            <a:ext cx="2857520" cy="600079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процессе непосредственно-образовательной деятельности стараюсь включать игры на развитие эмоциональной отзывчивости детей.   Например, игра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Давайте говорить друг другу комплименты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развивает эмоциональные переживания ребенка, возникает потребность  в общении. В ситуации общения, на основе ярких эмоциональных переживаний у ребенка развиваются желание и потребность в сотрудничестве, возникают новые отношения к окружающему его миру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6250" r="16250"/>
          <a:stretch>
            <a:fillRect/>
          </a:stretch>
        </p:blipFill>
        <p:spPr bwMode="auto">
          <a:xfrm>
            <a:off x="785786" y="500042"/>
            <a:ext cx="5000660" cy="55721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6227933" y="6525101"/>
            <a:ext cx="45719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215074" y="571480"/>
            <a:ext cx="2643206" cy="54292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налаживания диалогического общения использую настольно-печатные, дидактические игры, такие как лото,  домино, игры с правилами.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400" dirty="0"/>
          </a:p>
        </p:txBody>
      </p:sp>
      <p:pic>
        <p:nvPicPr>
          <p:cNvPr id="1026" name="Picture 2" descr="F:\с рабочего столаа\братск\100OLYMP\P513007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5729"/>
            <a:ext cx="3910010" cy="3286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F:\с рабочего столаа\братск\100OLYMP\P51901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143108" y="3929066"/>
            <a:ext cx="3286148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857884" y="500042"/>
            <a:ext cx="3071834" cy="5572164"/>
          </a:xfrm>
          <a:solidFill>
            <a:schemeClr val="bg2"/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Дошкольное детство – период познания и освоения мира человеческих отношений. Ребёнок моделирует их в сюжетно-ролевой игре, которая становится для него ведущей деятельностью. Играя, он учится общаться со сверстниками.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1940" r="11940"/>
          <a:stretch>
            <a:fillRect/>
          </a:stretch>
        </p:blipFill>
        <p:spPr bwMode="auto">
          <a:xfrm>
            <a:off x="500063" y="1071563"/>
            <a:ext cx="485775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929322" y="357166"/>
            <a:ext cx="3000396" cy="621510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smtClean="0"/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  седьмом году жизни интересы детей становятся более определенными, осознанными и стойкими, что проявляется в выборе сюжета и роли. Нередко общие игровые интересы сближают детей, служат началом дружбы. Очень важны в этом отношении длительные игры. Длительная перспектива игры требует от ребят совместного обсуждения, распределения ролей с учетом интересов каждого участника, умения считаться с товарищем, приходить ему на помощь в нужную минуту. У играющих развивается чувство ответственности за общее дело. Таким образом, игровые и реальные взаимоотношения сливаются, становятся едиными . Детей объединяется в игре общая цель, общие интересы и переживания, совместные усилия при достижении цели, творческие поиски.</a:t>
            </a:r>
          </a:p>
          <a:p>
            <a:pPr>
              <a:lnSpc>
                <a:spcPct val="16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1" name="Picture 9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5257" r="15257"/>
          <a:stretch>
            <a:fillRect/>
          </a:stretch>
        </p:blipFill>
        <p:spPr bwMode="auto">
          <a:xfrm>
            <a:off x="571472" y="571500"/>
            <a:ext cx="4786341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357950" y="285728"/>
            <a:ext cx="2500330" cy="635798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игры отражает отношение ребенка к окружающей его действительности. </a:t>
            </a:r>
          </a:p>
          <a:p>
            <a:endParaRPr lang="ru-RU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4423" r="14423"/>
          <a:stretch>
            <a:fillRect/>
          </a:stretch>
        </p:blipFill>
        <p:spPr bwMode="auto">
          <a:xfrm>
            <a:off x="571500" y="500063"/>
            <a:ext cx="528637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765</TotalTime>
  <Words>734</Words>
  <Application>Microsoft Office PowerPoint</Application>
  <PresentationFormat>Экран (4:3)</PresentationFormat>
  <Paragraphs>36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Тема: «Коммуникативные умения детей при организации игр  в подготовительной  к школе группе »</vt:lpstr>
      <vt:lpstr>Формирование социально-коммуникативных навыков  это процесс, связанный с отработкой языковых навыков, речевых умений, форм специально усвоенного поведения, который включает в себя следующие компоненты: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«Развитие социально-коммуникативных навыков у детей старшего дошкольного возраста»</dc:title>
  <dc:creator>Славон</dc:creator>
  <cp:lastModifiedBy>User</cp:lastModifiedBy>
  <cp:revision>131</cp:revision>
  <dcterms:created xsi:type="dcterms:W3CDTF">2013-03-18T05:49:52Z</dcterms:created>
  <dcterms:modified xsi:type="dcterms:W3CDTF">2016-03-03T05:20:37Z</dcterms:modified>
</cp:coreProperties>
</file>