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86271" autoAdjust="0"/>
  </p:normalViewPr>
  <p:slideViewPr>
    <p:cSldViewPr>
      <p:cViewPr varScale="1">
        <p:scale>
          <a:sx n="78" d="100"/>
          <a:sy n="78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DC68-62B1-4993-B4BA-D49BEBAC009D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22B4-EABE-4B9F-8A10-6ED54AF11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DC68-62B1-4993-B4BA-D49BEBAC009D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22B4-EABE-4B9F-8A10-6ED54AF11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DC68-62B1-4993-B4BA-D49BEBAC009D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22B4-EABE-4B9F-8A10-6ED54AF11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DC68-62B1-4993-B4BA-D49BEBAC009D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22B4-EABE-4B9F-8A10-6ED54AF11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DC68-62B1-4993-B4BA-D49BEBAC009D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22B4-EABE-4B9F-8A10-6ED54AF11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DC68-62B1-4993-B4BA-D49BEBAC009D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22B4-EABE-4B9F-8A10-6ED54AF11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DC68-62B1-4993-B4BA-D49BEBAC009D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22B4-EABE-4B9F-8A10-6ED54AF11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DC68-62B1-4993-B4BA-D49BEBAC009D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22B4-EABE-4B9F-8A10-6ED54AF11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DC68-62B1-4993-B4BA-D49BEBAC009D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22B4-EABE-4B9F-8A10-6ED54AF11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DC68-62B1-4993-B4BA-D49BEBAC009D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22B4-EABE-4B9F-8A10-6ED54AF11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5DC68-62B1-4993-B4BA-D49BEBAC009D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E22B4-EABE-4B9F-8A10-6ED54AF11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5DC68-62B1-4993-B4BA-D49BEBAC009D}" type="datetimeFigureOut">
              <a:rPr lang="ru-RU" smtClean="0"/>
              <a:pPr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E22B4-EABE-4B9F-8A10-6ED54AF11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785950"/>
          </a:xfrm>
        </p:spPr>
        <p:txBody>
          <a:bodyPr>
            <a:prstTxWarp prst="textPlain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kostrom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28596" y="214291"/>
            <a:ext cx="8501122" cy="114300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КАРТОТЕКА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1643050"/>
            <a:ext cx="67866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urveUp">
              <a:avLst/>
            </a:prstTxWarp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Народных Игр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1"/>
            <a:ext cx="8429684" cy="321471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b="1" i="1" dirty="0" smtClean="0">
                <a:solidFill>
                  <a:srgbClr val="C00000"/>
                </a:solidFill>
                <a:latin typeface="Arial Black" pitchFamily="34" charset="0"/>
              </a:rPr>
              <a:t>                             « У медведя во бору»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smtClean="0"/>
              <a:t> </a:t>
            </a:r>
            <a:r>
              <a:rPr lang="ru-RU" sz="1800" b="1" dirty="0">
                <a:latin typeface="+mn-lt"/>
              </a:rPr>
              <a:t>Медведь, выбранный жеребьевкой, живет в лесу. Дети идут в лес за грибами, ягодами и напевают песенку: У медведя </a:t>
            </a:r>
            <a:r>
              <a:rPr lang="ru-RU" sz="1800" b="1" dirty="0" smtClean="0">
                <a:latin typeface="+mn-lt"/>
              </a:rPr>
              <a:t>во бору, </a:t>
            </a:r>
            <a:r>
              <a:rPr lang="ru-RU" sz="1800" b="1" dirty="0">
                <a:latin typeface="+mn-lt"/>
              </a:rPr>
              <a:t>Грибы, ягоды беру! Медведь </a:t>
            </a:r>
            <a:r>
              <a:rPr lang="ru-RU" sz="1800" b="1" dirty="0" smtClean="0">
                <a:latin typeface="+mn-lt"/>
              </a:rPr>
              <a:t>постыл. </a:t>
            </a:r>
            <a:r>
              <a:rPr lang="ru-RU" sz="1800" b="1" dirty="0">
                <a:latin typeface="+mn-lt"/>
              </a:rPr>
              <a:t>На печи застыл!</a:t>
            </a:r>
            <a:r>
              <a:rPr lang="ru-RU" sz="1800" dirty="0">
                <a:latin typeface="+mn-lt"/>
              </a:rPr>
              <a:t/>
            </a:r>
            <a:br>
              <a:rPr lang="ru-RU" sz="1800" dirty="0">
                <a:latin typeface="+mn-lt"/>
              </a:rPr>
            </a:br>
            <a:r>
              <a:rPr lang="ru-RU" sz="1800" dirty="0" smtClean="0">
                <a:latin typeface="+mn-lt"/>
              </a:rPr>
              <a:t/>
            </a:r>
            <a:br>
              <a:rPr lang="ru-RU" sz="1800" dirty="0" smtClean="0">
                <a:latin typeface="+mn-lt"/>
              </a:rPr>
            </a:br>
            <a:r>
              <a:rPr lang="ru-RU" sz="1800" b="1" dirty="0" smtClean="0">
                <a:latin typeface="+mn-lt"/>
              </a:rPr>
              <a:t>Когда </a:t>
            </a:r>
            <a:r>
              <a:rPr lang="ru-RU" sz="1800" b="1" dirty="0">
                <a:latin typeface="+mn-lt"/>
              </a:rPr>
              <a:t>играющие произнесли последние слова, медведь, до сих пор дремавший, начинает ворочаться, потягиваться и неохотно выходит из берлоги. Но вот медведь неожиданно бежит за играющими и старается кого-то поймать. Пойманный становится медведем.</a:t>
            </a:r>
            <a:r>
              <a:rPr lang="ru-RU" sz="1800" dirty="0">
                <a:latin typeface="+mn-lt"/>
              </a:rPr>
              <a:t/>
            </a:r>
            <a:br>
              <a:rPr lang="ru-RU" sz="1800" dirty="0">
                <a:latin typeface="+mn-lt"/>
              </a:rPr>
            </a:br>
            <a:r>
              <a:rPr lang="ru-RU" sz="1800" b="1" dirty="0">
                <a:latin typeface="+mn-lt"/>
              </a:rPr>
              <a:t>Правила игры. Медведь выходит из берлоги только после произнесения последних слов зачина. Дети в зависимости от поведения медведя могут не сразу бежать в свой дом, а подразнить его песней.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571876"/>
            <a:ext cx="8429684" cy="307183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l"/>
            <a:endParaRPr lang="en-US" sz="3400" b="1" i="1" dirty="0" smtClean="0">
              <a:solidFill>
                <a:srgbClr val="00B050"/>
              </a:solidFill>
              <a:latin typeface="+mj-lt"/>
            </a:endParaRPr>
          </a:p>
          <a:p>
            <a:pPr algn="l"/>
            <a:r>
              <a:rPr lang="en-US" sz="3400" i="1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3400" i="1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sz="3400" i="1" dirty="0" smtClean="0">
                <a:solidFill>
                  <a:srgbClr val="00B050"/>
                </a:solidFill>
                <a:latin typeface="Arial Black" pitchFamily="34" charset="0"/>
              </a:rPr>
              <a:t>                                  </a:t>
            </a:r>
            <a:r>
              <a:rPr lang="en-US" sz="3400" i="1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ru-RU" sz="3400" i="1" dirty="0" smtClean="0">
                <a:solidFill>
                  <a:srgbClr val="00B050"/>
                </a:solidFill>
                <a:latin typeface="Arial Black" pitchFamily="34" charset="0"/>
              </a:rPr>
              <a:t>«Гуси-лебеди»</a:t>
            </a:r>
            <a:r>
              <a:rPr lang="ru-RU" dirty="0" smtClean="0">
                <a:solidFill>
                  <a:srgbClr val="00B050"/>
                </a:solidFill>
                <a:latin typeface="+mj-lt"/>
              </a:rPr>
              <a:t/>
            </a:r>
            <a:br>
              <a:rPr lang="ru-RU" dirty="0" smtClean="0">
                <a:solidFill>
                  <a:srgbClr val="00B050"/>
                </a:solidFill>
                <a:latin typeface="+mj-lt"/>
              </a:rPr>
            </a:br>
            <a:r>
              <a:rPr lang="ru-RU" b="1" dirty="0" smtClean="0">
                <a:solidFill>
                  <a:srgbClr val="00B050"/>
                </a:solidFill>
                <a:latin typeface="+mj-lt"/>
              </a:rPr>
              <a:t> </a:t>
            </a:r>
            <a:r>
              <a:rPr lang="ru-RU" b="1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+mj-lt"/>
              </a:rPr>
            </a:br>
            <a:r>
              <a:rPr lang="ru-RU" b="1" dirty="0" smtClean="0">
                <a:solidFill>
                  <a:schemeClr val="tx1"/>
                </a:solidFill>
                <a:latin typeface="+mj-lt"/>
              </a:rPr>
              <a:t>Участники игры выбирают волка и хозяина, остальные — гуси-лебеди. На одной стороне площадки чертят дом, где живут хозяин и гуси, на другой — живет волк под горой. Хозяин выпускает гусей в поле погулять, зеленой травки пощипать. Гуси уходят от дома довольно далеко. Через некоторое время хозяин зовет гусей. Идет перекличка между хозяином и гусями:</a:t>
            </a:r>
            <a:br>
              <a:rPr lang="ru-RU" b="1" dirty="0" smtClean="0">
                <a:solidFill>
                  <a:schemeClr val="tx1"/>
                </a:solidFill>
                <a:latin typeface="+mj-lt"/>
              </a:rPr>
            </a:br>
            <a:r>
              <a:rPr lang="ru-RU" b="1" dirty="0" smtClean="0">
                <a:solidFill>
                  <a:schemeClr val="tx1"/>
                </a:solidFill>
                <a:latin typeface="+mj-lt"/>
              </a:rPr>
              <a:t> </a:t>
            </a:r>
            <a:br>
              <a:rPr lang="ru-RU" b="1" dirty="0" smtClean="0">
                <a:solidFill>
                  <a:schemeClr val="tx1"/>
                </a:solidFill>
                <a:latin typeface="+mj-lt"/>
              </a:rPr>
            </a:br>
            <a:r>
              <a:rPr lang="ru-RU" b="1" dirty="0" smtClean="0">
                <a:solidFill>
                  <a:schemeClr val="tx1"/>
                </a:solidFill>
                <a:latin typeface="+mj-lt"/>
              </a:rPr>
              <a:t> Гуси бегут в дом, волк пытается их поймать. Пойманные выходят из игры. Игра кончается, когда почти все гуси пойманы. Последний оставшийся гусь, самый ловкий и быстрый, становится волком.</a:t>
            </a:r>
            <a:br>
              <a:rPr lang="ru-RU" b="1" dirty="0" smtClean="0">
                <a:solidFill>
                  <a:schemeClr val="tx1"/>
                </a:solidFill>
                <a:latin typeface="+mj-lt"/>
              </a:rPr>
            </a:br>
            <a:r>
              <a:rPr lang="ru-RU" b="1" dirty="0" smtClean="0">
                <a:solidFill>
                  <a:schemeClr val="tx1"/>
                </a:solidFill>
                <a:latin typeface="+mj-lt"/>
              </a:rPr>
              <a:t> Правила игры. Гуси должны «лететь» по всей площадке. Волк может ловить их только после слов: «Ну, бегите же домой!»</a:t>
            </a:r>
            <a:endParaRPr lang="ru-RU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572560" cy="328614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2000" b="1" i="1" dirty="0" smtClean="0">
                <a:solidFill>
                  <a:srgbClr val="C00000"/>
                </a:solidFill>
              </a:rPr>
              <a:t>                                   «Обыкновенные жмурки»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 </a:t>
            </a:r>
            <a:br>
              <a:rPr lang="ru-RU" sz="1600" dirty="0"/>
            </a:br>
            <a:r>
              <a:rPr lang="ru-RU" sz="1600" b="1" dirty="0"/>
              <a:t>Одному из играющих — </a:t>
            </a:r>
            <a:r>
              <a:rPr lang="ru-RU" sz="1600" b="1" dirty="0" err="1"/>
              <a:t>жмурке</a:t>
            </a:r>
            <a:r>
              <a:rPr lang="ru-RU" sz="1600" b="1" dirty="0"/>
              <a:t> — завязывают глаза, отводят его на середину комнаты и заставляют повернуться несколько раз вокруг себя, затем </a:t>
            </a:r>
            <a:r>
              <a:rPr lang="ru-RU" sz="1600" b="1" dirty="0" err="1"/>
              <a:t>спрашивают:Лови</a:t>
            </a:r>
            <a:r>
              <a:rPr lang="ru-RU" sz="1600" b="1" dirty="0"/>
              <a:t> мышей, а не нас.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 </a:t>
            </a:r>
            <a:r>
              <a:rPr lang="ru-RU" sz="1600" b="1" dirty="0"/>
              <a:t>После этих слов участники игры разбегаются, а </a:t>
            </a:r>
            <a:r>
              <a:rPr lang="ru-RU" sz="1600" b="1" dirty="0" err="1"/>
              <a:t>жмурка</a:t>
            </a:r>
            <a:r>
              <a:rPr lang="ru-RU" sz="1600" b="1" dirty="0"/>
              <a:t> их ловит. Кого он поймал, тот становится </a:t>
            </a:r>
            <a:r>
              <a:rPr lang="ru-RU" sz="1600" b="1" dirty="0" err="1"/>
              <a:t>жмуркой</a:t>
            </a:r>
            <a:r>
              <a:rPr lang="ru-RU" sz="1600" b="1" dirty="0"/>
              <a:t>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 </a:t>
            </a:r>
            <a:r>
              <a:rPr lang="ru-RU" sz="1600" b="1" dirty="0"/>
              <a:t>Правила игры. Если </a:t>
            </a:r>
            <a:r>
              <a:rPr lang="ru-RU" sz="1600" b="1" dirty="0" err="1"/>
              <a:t>жмурка</a:t>
            </a:r>
            <a:r>
              <a:rPr lang="ru-RU" sz="1600" b="1" dirty="0"/>
              <a:t> подойдет близко к какому-либо предмету, о который можно удариться, играющие должны его предупредить, крикнув: «Огонь!» Нельзя кричать это слово с целью отвлечь </a:t>
            </a:r>
            <a:r>
              <a:rPr lang="ru-RU" sz="1600" b="1" dirty="0" err="1"/>
              <a:t>жмурку</a:t>
            </a:r>
            <a:r>
              <a:rPr lang="ru-RU" sz="1600" b="1" dirty="0"/>
              <a:t> от игрока, который не может убежать от него. Играющим не разрешается прятаться за какие-либо предметы или убегать очень далеко. Они могут увертываться от жмурки, приседать, проходить на четвереньках. Пойманного игрока </a:t>
            </a:r>
            <a:r>
              <a:rPr lang="ru-RU" sz="1600" b="1" dirty="0" err="1"/>
              <a:t>жмурка</a:t>
            </a:r>
            <a:r>
              <a:rPr lang="ru-RU" sz="1600" b="1" dirty="0"/>
              <a:t> должен узнать и назвать по имени, не снимая повязки</a:t>
            </a:r>
            <a:r>
              <a:rPr lang="ru-RU" sz="1600" b="1" dirty="0" smtClean="0"/>
              <a:t>.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786190"/>
            <a:ext cx="8572560" cy="27860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/>
            <a:r>
              <a:rPr lang="ru-RU" sz="1900" b="1" i="1" dirty="0" smtClean="0">
                <a:solidFill>
                  <a:srgbClr val="0070C0"/>
                </a:solidFill>
              </a:rPr>
              <a:t>                                                  «Филин </a:t>
            </a:r>
            <a:r>
              <a:rPr lang="ru-RU" sz="1900" b="1" i="1" dirty="0">
                <a:solidFill>
                  <a:srgbClr val="0070C0"/>
                </a:solidFill>
              </a:rPr>
              <a:t>и </a:t>
            </a:r>
            <a:r>
              <a:rPr lang="ru-RU" sz="1900" b="1" i="1" dirty="0" smtClean="0">
                <a:solidFill>
                  <a:srgbClr val="0070C0"/>
                </a:solidFill>
              </a:rPr>
              <a:t>пташки»</a:t>
            </a:r>
            <a:endParaRPr lang="ru-RU" sz="1900" b="1" i="1" dirty="0">
              <a:solidFill>
                <a:srgbClr val="0070C0"/>
              </a:solidFill>
            </a:endParaRP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Перед началом игры дети выбирают для себя названия тех птиц, голосу которых они смогут подражать. Например, голубь, ворона, галка, воробей, синица, гусь, утка, журавль и др.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Играющие выбирают филина. Он уходит в свое гнездо, а играющие тихо, чтобы не услышал филин, придумывают, какими птицами они будут в игре. Птицы летают, кричат, останавливаются и приседают. Каждый игрок подражает крику и движениям той птицы, которую он выбрал.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 На сигнал «Филин!» все птицы стараются быстрее занять место в своем доме. Если филин успеет кого-то поймать, то он должен угадать, что это за птица. Только верно названная птица становится филином.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 Правила игры. Дома птиц и дом филина нужно располагать на возвышении. Птицы улетают в гнездо по сигналу или как только филин поймает одну из них.</a:t>
            </a:r>
          </a:p>
          <a:p>
            <a:r>
              <a:rPr lang="ru-RU" sz="1400" dirty="0"/>
              <a:t> 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9"/>
            <a:ext cx="8643998" cy="307183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18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 «Почта»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 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Игра начинается с переклички водящего с игроками: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 </a:t>
            </a:r>
            <a:r>
              <a:rPr lang="ru-RU" sz="1600" b="1" dirty="0" smtClean="0"/>
              <a:t>Водящий </a:t>
            </a:r>
            <a:r>
              <a:rPr lang="ru-RU" sz="1600" b="1" dirty="0"/>
              <a:t>может сказать, что в городе танцуют, поют, прыгают и т. д. Все играющие должны делать то, что сказал водящий. А тот, кто плохо выполняет задание, отдает фант. Игра заканчивается, как только водящий наберет пять фантов. Играющие, чьи фанты у водящего, должны их выкупить. Водящий придумывает для </a:t>
            </a:r>
            <a:r>
              <a:rPr lang="ru-RU" sz="1600" b="1" dirty="0" smtClean="0"/>
              <a:t>них </a:t>
            </a:r>
            <a:r>
              <a:rPr lang="ru-RU" sz="1600" b="1" dirty="0"/>
              <a:t>интересные задания. Дети читают стихи, рассказывают смешные истории, вспоминают загадки, имитируют движения животных. Затем выбирают нового водящего и игра повторяется.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 </a:t>
            </a:r>
            <a:br>
              <a:rPr lang="ru-RU" sz="1600" dirty="0"/>
            </a:br>
            <a:r>
              <a:rPr lang="ru-RU" sz="1600" b="1" dirty="0"/>
              <a:t>Правила игры. Задания могут придумывать и сами участники игры.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500438"/>
            <a:ext cx="8643998" cy="307183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r>
              <a:rPr lang="ru-RU" sz="1800" b="1" dirty="0" smtClean="0">
                <a:solidFill>
                  <a:srgbClr val="0070C0"/>
                </a:solidFill>
              </a:rPr>
              <a:t>                                                     «Пчелки </a:t>
            </a:r>
            <a:r>
              <a:rPr lang="ru-RU" sz="1800" b="1" dirty="0">
                <a:solidFill>
                  <a:srgbClr val="0070C0"/>
                </a:solidFill>
              </a:rPr>
              <a:t>и </a:t>
            </a:r>
            <a:r>
              <a:rPr lang="ru-RU" sz="1800" b="1" dirty="0" smtClean="0">
                <a:solidFill>
                  <a:srgbClr val="0070C0"/>
                </a:solidFill>
              </a:rPr>
              <a:t>ласточка»</a:t>
            </a:r>
            <a:endParaRPr lang="ru-RU" sz="1800" b="1" dirty="0">
              <a:solidFill>
                <a:srgbClr val="0070C0"/>
              </a:solidFill>
            </a:endParaRPr>
          </a:p>
          <a:p>
            <a:pPr algn="l"/>
            <a:r>
              <a:rPr lang="ru-RU" sz="1800" b="1" dirty="0">
                <a:solidFill>
                  <a:srgbClr val="0070C0"/>
                </a:solidFill>
              </a:rPr>
              <a:t> </a:t>
            </a:r>
            <a:endParaRPr lang="ru-RU" sz="1600" b="1" dirty="0">
              <a:solidFill>
                <a:srgbClr val="0070C0"/>
              </a:solidFill>
            </a:endParaRP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Играющие — пчелы — летают по поляне и напевают: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 </a:t>
            </a:r>
            <a:r>
              <a:rPr lang="ru-RU" sz="1600" b="1" dirty="0" smtClean="0">
                <a:solidFill>
                  <a:schemeClr val="tx1"/>
                </a:solidFill>
              </a:rPr>
              <a:t>Пчелки </a:t>
            </a:r>
            <a:r>
              <a:rPr lang="ru-RU" sz="1600" b="1" dirty="0">
                <a:solidFill>
                  <a:schemeClr val="tx1"/>
                </a:solidFill>
              </a:rPr>
              <a:t>летают, Медок собирают! </a:t>
            </a:r>
            <a:r>
              <a:rPr lang="ru-RU" sz="1600" b="1" dirty="0" err="1">
                <a:solidFill>
                  <a:schemeClr val="tx1"/>
                </a:solidFill>
              </a:rPr>
              <a:t>Зум</a:t>
            </a:r>
            <a:r>
              <a:rPr lang="ru-RU" sz="1600" b="1" dirty="0">
                <a:solidFill>
                  <a:schemeClr val="tx1"/>
                </a:solidFill>
              </a:rPr>
              <a:t>, </a:t>
            </a:r>
            <a:r>
              <a:rPr lang="ru-RU" sz="1600" b="1" dirty="0" err="1">
                <a:solidFill>
                  <a:schemeClr val="tx1"/>
                </a:solidFill>
              </a:rPr>
              <a:t>зум</a:t>
            </a:r>
            <a:r>
              <a:rPr lang="ru-RU" sz="1600" b="1" dirty="0">
                <a:solidFill>
                  <a:schemeClr val="tx1"/>
                </a:solidFill>
              </a:rPr>
              <a:t>, </a:t>
            </a:r>
            <a:r>
              <a:rPr lang="ru-RU" sz="1600" b="1" dirty="0" err="1">
                <a:solidFill>
                  <a:schemeClr val="tx1"/>
                </a:solidFill>
              </a:rPr>
              <a:t>зум</a:t>
            </a:r>
            <a:r>
              <a:rPr lang="ru-RU" sz="1600" b="1" dirty="0">
                <a:solidFill>
                  <a:schemeClr val="tx1"/>
                </a:solidFill>
              </a:rPr>
              <a:t>! </a:t>
            </a:r>
            <a:r>
              <a:rPr lang="ru-RU" sz="1600" b="1" dirty="0" err="1">
                <a:solidFill>
                  <a:schemeClr val="tx1"/>
                </a:solidFill>
              </a:rPr>
              <a:t>Зум</a:t>
            </a:r>
            <a:r>
              <a:rPr lang="ru-RU" sz="1600" b="1" dirty="0">
                <a:solidFill>
                  <a:schemeClr val="tx1"/>
                </a:solidFill>
              </a:rPr>
              <a:t>, </a:t>
            </a:r>
            <a:r>
              <a:rPr lang="ru-RU" sz="1600" b="1" dirty="0" err="1">
                <a:solidFill>
                  <a:schemeClr val="tx1"/>
                </a:solidFill>
              </a:rPr>
              <a:t>зум</a:t>
            </a:r>
            <a:r>
              <a:rPr lang="ru-RU" sz="1600" b="1" dirty="0">
                <a:solidFill>
                  <a:schemeClr val="tx1"/>
                </a:solidFill>
              </a:rPr>
              <a:t>, </a:t>
            </a:r>
            <a:r>
              <a:rPr lang="ru-RU" sz="1600" b="1" dirty="0" err="1">
                <a:solidFill>
                  <a:schemeClr val="tx1"/>
                </a:solidFill>
              </a:rPr>
              <a:t>зум</a:t>
            </a:r>
            <a:r>
              <a:rPr lang="ru-RU" sz="1600" b="1" dirty="0">
                <a:solidFill>
                  <a:schemeClr val="tx1"/>
                </a:solidFill>
              </a:rPr>
              <a:t>!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 </a:t>
            </a:r>
            <a:r>
              <a:rPr lang="ru-RU" sz="1600" b="1" dirty="0" smtClean="0">
                <a:solidFill>
                  <a:schemeClr val="tx1"/>
                </a:solidFill>
              </a:rPr>
              <a:t>Ласточка </a:t>
            </a:r>
            <a:r>
              <a:rPr lang="ru-RU" sz="1600" b="1" dirty="0">
                <a:solidFill>
                  <a:schemeClr val="tx1"/>
                </a:solidFill>
              </a:rPr>
              <a:t>сидит в своем гнезде и слушает их песенку. По окончании песни ласточка говорит: «Ласточка встанет, пчелку поймает». С последним словом она вылетает из гнезда и ловит пчел. Пойманный играющий становится ласточкой, игра повторяется.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ru-RU" sz="1600" b="1" dirty="0">
                <a:solidFill>
                  <a:schemeClr val="tx1"/>
                </a:solidFill>
              </a:rPr>
              <a:t>Правила игры. Пчелам следует летать по всей площадке. Гнездо ласточки должно быть на возвышении.</a:t>
            </a:r>
          </a:p>
          <a:p>
            <a:r>
              <a:rPr lang="ru-RU" sz="1400" dirty="0"/>
              <a:t> 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01122" cy="58259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</a:rPr>
              <a:t>«Палочка – выручалочка»</a:t>
            </a:r>
            <a:endParaRPr lang="ru-RU" sz="2000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8501122" cy="55721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b="1" dirty="0" smtClean="0"/>
              <a:t>    Дети </a:t>
            </a:r>
            <a:r>
              <a:rPr lang="ru-RU" sz="5600" b="1" dirty="0"/>
              <a:t>выбирают водящего считалкой:</a:t>
            </a:r>
            <a:endParaRPr lang="ru-RU" sz="5600" dirty="0"/>
          </a:p>
          <a:p>
            <a:pPr>
              <a:buNone/>
            </a:pPr>
            <a:r>
              <a:rPr lang="ru-RU" sz="5600" dirty="0"/>
              <a:t> </a:t>
            </a:r>
            <a:r>
              <a:rPr lang="ru-RU" sz="5600" b="1" dirty="0" smtClean="0"/>
              <a:t>Я </a:t>
            </a:r>
            <a:r>
              <a:rPr lang="ru-RU" sz="5600" b="1" dirty="0"/>
              <a:t>куплю себе дуду "</a:t>
            </a:r>
            <a:endParaRPr lang="ru-RU" sz="5600" dirty="0"/>
          </a:p>
          <a:p>
            <a:pPr>
              <a:buNone/>
            </a:pPr>
            <a:r>
              <a:rPr lang="ru-RU" sz="5600" dirty="0"/>
              <a:t> </a:t>
            </a:r>
            <a:r>
              <a:rPr lang="ru-RU" sz="5600" b="1" dirty="0" smtClean="0"/>
              <a:t>Я </a:t>
            </a:r>
            <a:r>
              <a:rPr lang="ru-RU" sz="5600" b="1" dirty="0"/>
              <a:t>на улицу пойду!</a:t>
            </a:r>
            <a:endParaRPr lang="ru-RU" sz="5600" dirty="0"/>
          </a:p>
          <a:p>
            <a:pPr>
              <a:buNone/>
            </a:pPr>
            <a:r>
              <a:rPr lang="ru-RU" sz="5600" dirty="0"/>
              <a:t> </a:t>
            </a:r>
            <a:r>
              <a:rPr lang="ru-RU" sz="5600" b="1" dirty="0" smtClean="0"/>
              <a:t>Громче</a:t>
            </a:r>
            <a:r>
              <a:rPr lang="ru-RU" sz="5600" b="1" dirty="0"/>
              <a:t>, дудочка, дуди,</a:t>
            </a:r>
            <a:endParaRPr lang="ru-RU" sz="5600" dirty="0"/>
          </a:p>
          <a:p>
            <a:pPr>
              <a:buNone/>
            </a:pPr>
            <a:r>
              <a:rPr lang="ru-RU" sz="5600" dirty="0"/>
              <a:t> </a:t>
            </a:r>
            <a:r>
              <a:rPr lang="ru-RU" sz="5600" b="1" dirty="0" smtClean="0"/>
              <a:t>Мы </a:t>
            </a:r>
            <a:r>
              <a:rPr lang="ru-RU" sz="5600" b="1" dirty="0"/>
              <a:t>играем, ты води</a:t>
            </a:r>
            <a:r>
              <a:rPr lang="ru-RU" sz="5600" b="1" dirty="0" smtClean="0"/>
              <a:t>!</a:t>
            </a:r>
          </a:p>
          <a:p>
            <a:pPr>
              <a:buNone/>
            </a:pPr>
            <a:endParaRPr lang="ru-RU" sz="5600" dirty="0"/>
          </a:p>
          <a:p>
            <a:pPr>
              <a:buNone/>
            </a:pPr>
            <a:r>
              <a:rPr lang="ru-RU" sz="5600" dirty="0"/>
              <a:t> </a:t>
            </a:r>
            <a:r>
              <a:rPr lang="ru-RU" sz="5600" b="1" dirty="0" smtClean="0"/>
              <a:t>Водящий </a:t>
            </a:r>
            <a:r>
              <a:rPr lang="ru-RU" sz="5600" b="1" dirty="0"/>
              <a:t>закрывает глаза и встает лицом к стене. У стены рядом с ним помещают палочку-выручалочку, сделанную из </a:t>
            </a:r>
            <a:r>
              <a:rPr lang="ru-RU" sz="5600" b="1" dirty="0" smtClean="0"/>
              <a:t>дерев   (длиной </a:t>
            </a:r>
            <a:r>
              <a:rPr lang="ru-RU" sz="5600" b="1" dirty="0"/>
              <a:t>50—60 см, диаметром 2—3 см) и ярко окрашенную, чтобы ее хорошо было видно в зеленой траве.</a:t>
            </a:r>
            <a:endParaRPr lang="ru-RU" sz="5600" dirty="0"/>
          </a:p>
          <a:p>
            <a:pPr>
              <a:buNone/>
            </a:pPr>
            <a:r>
              <a:rPr lang="ru-RU" sz="5600" dirty="0"/>
              <a:t> </a:t>
            </a:r>
            <a:r>
              <a:rPr lang="ru-RU" sz="5600" b="1" dirty="0" smtClean="0"/>
              <a:t>Водящий </a:t>
            </a:r>
            <a:r>
              <a:rPr lang="ru-RU" sz="5600" b="1" dirty="0"/>
              <a:t>берет палочку, стучит ею по стене и говорит: «Палочка пришла, никого не нашла. Кого первым найдет, тот за палочкой пойдет». После этих слов он идет искать. Заметив кого-то из играющих, водящий громко называет его по имени и бежит к палочке, стучит по стене, кричит: «Палочка-выручалочка нашла... (имя игрока)». Так водящий находит всех детей. Игра повторяется. Первый найденный при повторении игры должен водить. Но игрок, которого нашли, может добежать до </a:t>
            </a:r>
            <a:r>
              <a:rPr lang="ru-RU" sz="5600" b="1" dirty="0" err="1"/>
              <a:t>палОчки-выручалочки</a:t>
            </a:r>
            <a:r>
              <a:rPr lang="ru-RU" sz="5600" b="1" dirty="0"/>
              <a:t> раньше водящего со словами: «Палочка-выручалочка, выручи меня»— и постучать по стене. Затем бросить ее как можно дальше от стены и, пока палочку ищет водящий, спрятаться. Водящий опять быстро бежит за палочкой и повторяет действия, описанные выше.</a:t>
            </a:r>
            <a:endParaRPr lang="ru-RU" sz="5600" dirty="0"/>
          </a:p>
          <a:p>
            <a:pPr>
              <a:buNone/>
            </a:pPr>
            <a:r>
              <a:rPr lang="ru-RU" sz="5600" dirty="0"/>
              <a:t> </a:t>
            </a:r>
            <a:r>
              <a:rPr lang="ru-RU" sz="5600" b="1" dirty="0" smtClean="0"/>
              <a:t>Правила </a:t>
            </a:r>
            <a:r>
              <a:rPr lang="ru-RU" sz="5600" b="1" dirty="0"/>
              <a:t>игры. Нельзя подсматривать, когда дети прячутся. Водящий должен говорить слова медленно, чтобы все дети успели спрятаться. Искать детей водящему следует по всей площадке, а не стоять возле палочки-выручалочки. Дети могут перебежать с одного места укрытия в другое, пока водящий ищет палочку-выручалочку и ставит ее на место.</a:t>
            </a:r>
            <a:endParaRPr lang="ru-RU" sz="5600" dirty="0"/>
          </a:p>
          <a:p>
            <a:pPr>
              <a:buNone/>
            </a:pPr>
            <a:r>
              <a:rPr lang="ru-RU" sz="5600" dirty="0"/>
              <a:t> </a:t>
            </a:r>
          </a:p>
          <a:p>
            <a:pPr>
              <a:buNone/>
            </a:pPr>
            <a:r>
              <a:rPr lang="ru-RU" sz="5600" b="1" dirty="0"/>
              <a:t>Вариант. Дети могут выручить игрока, которого нашли. Кто-то из играющих незаметно выходит из укрытия, быстро бежит к палочке-выручалочке и со словами: «Палочка-выручалочка, выручи... (называет по имени того, кого выручает)» — стучит ею по стене. Затем палочку бросает как можно дальше. Пока водящий ищет ее, дети прячутся.</a:t>
            </a:r>
            <a:endParaRPr lang="ru-RU" sz="5600" dirty="0"/>
          </a:p>
          <a:p>
            <a:endParaRPr lang="ru-RU" sz="5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572560" cy="364333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1800" b="1" i="1" dirty="0" smtClean="0">
                <a:latin typeface="Arial Black" pitchFamily="34" charset="0"/>
              </a:rPr>
              <a:t/>
            </a:r>
            <a:br>
              <a:rPr lang="ru-RU" sz="1800" b="1" i="1" dirty="0" smtClean="0">
                <a:latin typeface="Arial Black" pitchFamily="34" charset="0"/>
              </a:rPr>
            </a:br>
            <a:r>
              <a:rPr lang="ru-RU" sz="1800" b="1" i="1" dirty="0">
                <a:solidFill>
                  <a:srgbClr val="FF9900"/>
                </a:solidFill>
                <a:latin typeface="Arial Black" pitchFamily="34" charset="0"/>
              </a:rPr>
              <a:t> </a:t>
            </a:r>
            <a:r>
              <a:rPr lang="ru-RU" sz="1800" b="1" i="1" dirty="0" smtClean="0">
                <a:solidFill>
                  <a:srgbClr val="FF9900"/>
                </a:solidFill>
                <a:latin typeface="Arial Black" pitchFamily="34" charset="0"/>
              </a:rPr>
              <a:t>                                              «Гуси»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 </a:t>
            </a:r>
            <a:br>
              <a:rPr lang="ru-RU" sz="1400" dirty="0"/>
            </a:br>
            <a:r>
              <a:rPr lang="ru-RU" sz="1600" b="1" dirty="0"/>
              <a:t>На площадке чертят небольшой круг, в середине его сидит волк. Играющие, взявшись за руки, встают в большой круг. Между кругом, где сидит волк, и хороводом встают в небольшой круг </a:t>
            </a:r>
            <a:r>
              <a:rPr lang="ru-RU" sz="1600" b="1" dirty="0" err="1"/>
              <a:t>гусенята</a:t>
            </a:r>
            <a:r>
              <a:rPr lang="ru-RU" sz="1600" b="1" dirty="0"/>
              <a:t>. Играющие в хороводе идут по кругу и спрашивают </a:t>
            </a:r>
            <a:r>
              <a:rPr lang="ru-RU" sz="1600" b="1" dirty="0" err="1"/>
              <a:t>гусенят</a:t>
            </a:r>
            <a:r>
              <a:rPr lang="ru-RU" sz="1600" b="1" dirty="0"/>
              <a:t>, которые также ходят по кругу и отвечают на вопросы: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 </a:t>
            </a:r>
            <a:r>
              <a:rPr lang="ru-RU" sz="1600" b="1" dirty="0" smtClean="0"/>
              <a:t>~~ </a:t>
            </a:r>
            <a:r>
              <a:rPr lang="ru-RU" sz="1600" b="1" dirty="0"/>
              <a:t>Га-га-га, га-га-га!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 </a:t>
            </a:r>
            <a:r>
              <a:rPr lang="ru-RU" sz="1600" b="1" dirty="0" smtClean="0"/>
              <a:t>С </a:t>
            </a:r>
            <a:r>
              <a:rPr lang="ru-RU" sz="1600" b="1" dirty="0"/>
              <a:t>окончанием последних слов волк выбегает из круга и старается поймать гусенка. Гуси разбегаются и прячутся за стоящих в хороводе. Пойманного гусёнка волк ведет в середину круга — в логово. Гуси встают в круг и отвечают: Мы видели волка, Унес волк гусенка, Самого лучшего, Самого большого.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 </a:t>
            </a:r>
            <a:r>
              <a:rPr lang="ru-RU" sz="1600" b="1" dirty="0" smtClean="0"/>
              <a:t>Далее </a:t>
            </a:r>
            <a:r>
              <a:rPr lang="ru-RU" sz="1600" b="1" dirty="0"/>
              <a:t>следует перекличка хоровода и гусей</a:t>
            </a:r>
            <a:r>
              <a:rPr lang="ru-RU" sz="1600" b="1" dirty="0" smtClean="0"/>
              <a:t>:</a:t>
            </a:r>
            <a:r>
              <a:rPr lang="ru-RU" sz="1600" dirty="0"/>
              <a:t> </a:t>
            </a:r>
            <a:r>
              <a:rPr lang="ru-RU" sz="1600" b="1" dirty="0" smtClean="0"/>
              <a:t>Гуси </a:t>
            </a:r>
            <a:r>
              <a:rPr lang="ru-RU" sz="1600" b="1" dirty="0"/>
              <a:t>машут крыльями, с криком </a:t>
            </a:r>
            <a:r>
              <a:rPr lang="ru-RU" sz="1600" b="1" dirty="0" err="1"/>
              <a:t>га-га</a:t>
            </a:r>
            <a:r>
              <a:rPr lang="ru-RU" sz="1600" b="1" dirty="0"/>
              <a:t> бегают по кругу, донимают волка. Пойманные </a:t>
            </a:r>
            <a:r>
              <a:rPr lang="ru-RU" sz="1600" b="1" dirty="0" err="1"/>
              <a:t>гусенята</a:t>
            </a:r>
            <a:r>
              <a:rPr lang="ru-RU" sz="1600" b="1" dirty="0"/>
              <a:t> в это время стараются улететь из круга, а волк их не пускает. Игра заканчивается, когда все пойманные гуси уходят от волка.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 </a:t>
            </a:r>
            <a:r>
              <a:rPr lang="ru-RU" sz="1600" b="1" dirty="0" smtClean="0"/>
              <a:t>Игра </a:t>
            </a:r>
            <a:r>
              <a:rPr lang="ru-RU" sz="1600" b="1" dirty="0"/>
              <a:t>повторяется, но играющие в хороводе становятся гусями, а гуси встают в хоровод. Волка выбирают.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 </a:t>
            </a:r>
            <a:r>
              <a:rPr lang="ru-RU" sz="1600" b="1" dirty="0" smtClean="0"/>
              <a:t>Правила </a:t>
            </a:r>
            <a:r>
              <a:rPr lang="ru-RU" sz="1600" b="1" dirty="0"/>
              <a:t>игры. Хоровод гусей и </a:t>
            </a:r>
            <a:r>
              <a:rPr lang="ru-RU" sz="1600" b="1" dirty="0" err="1"/>
              <a:t>гусенята</a:t>
            </a:r>
            <a:r>
              <a:rPr lang="ru-RU" sz="1600" b="1" dirty="0"/>
              <a:t> идут по кругу в разные стороны. Текст должны проговаривать все дружно. Пойманный гусенок может выйти из круга только тогда, когда кто-то из играющих коснулся рукой волка.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 </a:t>
            </a: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000504"/>
            <a:ext cx="8572560" cy="25717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b="1" i="1" dirty="0" smtClean="0">
                <a:solidFill>
                  <a:srgbClr val="C00000"/>
                </a:solidFill>
                <a:latin typeface="Arial Black" pitchFamily="34" charset="0"/>
              </a:rPr>
              <a:t>«Большой мяч»</a:t>
            </a:r>
            <a:endParaRPr lang="ru-RU" sz="1600" b="1" i="1" dirty="0">
              <a:solidFill>
                <a:srgbClr val="C00000"/>
              </a:solidFill>
              <a:latin typeface="Arial Black" pitchFamily="34" charset="0"/>
            </a:endParaRP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 </a:t>
            </a:r>
          </a:p>
          <a:p>
            <a:pPr lvl="0" algn="l"/>
            <a:r>
              <a:rPr lang="ru-RU" sz="1400" b="1" dirty="0">
                <a:solidFill>
                  <a:schemeClr val="tx1"/>
                </a:solidFill>
              </a:rPr>
              <a:t>Для игры нужен большой мяч. Играющие становятся в круг и берутся за руки. Водящий с мячом находится в середине круга. Он старается выкатить мяч из круга ногами, и тот, кто пропустил мяч между ног, становится водящим. Но он встает за кругом. Играющие поворачиваются спиной к центру. Теперь водящему нужно вкатить мяч в круг. Когда же мяч попадает в круг, играющие опять поворачиваются лицом друг к другу, а в середину встает тот, кто пропустил мяч. Игра повторяется.</a:t>
            </a:r>
          </a:p>
          <a:p>
            <a:pPr lvl="0" algn="l"/>
            <a:r>
              <a:rPr lang="ru-RU" sz="1400" b="1" dirty="0">
                <a:solidFill>
                  <a:schemeClr val="tx1"/>
                </a:solidFill>
              </a:rPr>
              <a:t>Правила игры. Играющие не берут в руки мяч в течение всей игры, они перекатывают его только ногами.</a:t>
            </a:r>
          </a:p>
          <a:p>
            <a:endParaRPr lang="ru-RU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572560" cy="500065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rgbClr val="00B050"/>
                </a:solidFill>
              </a:rPr>
              <a:t>«Коршун»</a:t>
            </a:r>
            <a:endParaRPr lang="ru-RU" sz="1800" b="1" i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928670"/>
            <a:ext cx="8572560" cy="564360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1400" b="1" dirty="0">
                <a:solidFill>
                  <a:schemeClr val="tx1"/>
                </a:solidFill>
              </a:rPr>
              <a:t>  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Играющие выбирают коршуна и наседку, остальные — цыплята. Коршун роет ямку, а наседка с цыплятами ходит вокруг него и нараспев говорит слова: Вокруг коршуна хожу, По три денежки ношу, По копеечке, По </a:t>
            </a:r>
            <a:r>
              <a:rPr lang="ru-RU" sz="1400" b="1" dirty="0" err="1">
                <a:solidFill>
                  <a:schemeClr val="tx1"/>
                </a:solidFill>
              </a:rPr>
              <a:t>совелочке</a:t>
            </a:r>
            <a:r>
              <a:rPr lang="ru-RU" sz="1400" b="1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 </a:t>
            </a:r>
            <a:r>
              <a:rPr lang="ru-RU" sz="1400" b="1" dirty="0" smtClean="0">
                <a:solidFill>
                  <a:schemeClr val="tx1"/>
                </a:solidFill>
              </a:rPr>
              <a:t>Коршун </a:t>
            </a:r>
            <a:r>
              <a:rPr lang="ru-RU" sz="1400" b="1" dirty="0">
                <a:solidFill>
                  <a:schemeClr val="tx1"/>
                </a:solidFill>
              </a:rPr>
              <a:t>продолжает рыть землю, он ходит вокруг ямки, встает, машет крыльями, приседает. Наседка с цыплятами останавливается, спрашивает коршуна: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 </a:t>
            </a:r>
            <a:r>
              <a:rPr lang="ru-RU" sz="1400" b="1" dirty="0" smtClean="0">
                <a:solidFill>
                  <a:schemeClr val="tx1"/>
                </a:solidFill>
              </a:rPr>
              <a:t>__ </a:t>
            </a:r>
            <a:r>
              <a:rPr lang="ru-RU" sz="1400" b="1" dirty="0">
                <a:solidFill>
                  <a:schemeClr val="tx1"/>
                </a:solidFill>
              </a:rPr>
              <a:t>Коршун, коршун, что ты делаешь? __ Ямку рою.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 </a:t>
            </a:r>
            <a:r>
              <a:rPr lang="ru-RU" sz="1400" b="1" dirty="0" smtClean="0">
                <a:solidFill>
                  <a:schemeClr val="tx1"/>
                </a:solidFill>
              </a:rPr>
              <a:t>На </a:t>
            </a:r>
            <a:r>
              <a:rPr lang="ru-RU" sz="1400" b="1" dirty="0">
                <a:solidFill>
                  <a:schemeClr val="tx1"/>
                </a:solidFill>
              </a:rPr>
              <a:t>что тебе ямка?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 </a:t>
            </a:r>
            <a:r>
              <a:rPr lang="ru-RU" sz="1400" b="1" dirty="0" smtClean="0">
                <a:solidFill>
                  <a:schemeClr val="tx1"/>
                </a:solidFill>
              </a:rPr>
              <a:t>Копеечку </a:t>
            </a:r>
            <a:r>
              <a:rPr lang="ru-RU" sz="1400" b="1" dirty="0">
                <a:solidFill>
                  <a:schemeClr val="tx1"/>
                </a:solidFill>
              </a:rPr>
              <a:t>ищу.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 </a:t>
            </a:r>
            <a:r>
              <a:rPr lang="ru-RU" sz="1400" b="1" dirty="0" smtClean="0">
                <a:solidFill>
                  <a:schemeClr val="tx1"/>
                </a:solidFill>
              </a:rPr>
              <a:t>На </a:t>
            </a:r>
            <a:r>
              <a:rPr lang="ru-RU" sz="1400" b="1" dirty="0">
                <a:solidFill>
                  <a:schemeClr val="tx1"/>
                </a:solidFill>
              </a:rPr>
              <a:t>что тебе копеечка?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 </a:t>
            </a:r>
            <a:r>
              <a:rPr lang="ru-RU" sz="1400" b="1" dirty="0" smtClean="0">
                <a:solidFill>
                  <a:schemeClr val="tx1"/>
                </a:solidFill>
              </a:rPr>
              <a:t>Иголочку </a:t>
            </a:r>
            <a:r>
              <a:rPr lang="ru-RU" sz="1400" b="1" dirty="0">
                <a:solidFill>
                  <a:schemeClr val="tx1"/>
                </a:solidFill>
              </a:rPr>
              <a:t>куплю.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 </a:t>
            </a:r>
            <a:r>
              <a:rPr lang="ru-RU" sz="1400" b="1" dirty="0" smtClean="0">
                <a:solidFill>
                  <a:schemeClr val="tx1"/>
                </a:solidFill>
              </a:rPr>
              <a:t>— </a:t>
            </a:r>
            <a:r>
              <a:rPr lang="ru-RU" sz="1400" b="1" dirty="0">
                <a:solidFill>
                  <a:schemeClr val="tx1"/>
                </a:solidFill>
              </a:rPr>
              <a:t>Зачем тебе иголочка?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_ Мешочек сшить.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 </a:t>
            </a:r>
            <a:r>
              <a:rPr lang="ru-RU" sz="1400" b="1" dirty="0" smtClean="0">
                <a:solidFill>
                  <a:schemeClr val="tx1"/>
                </a:solidFill>
              </a:rPr>
              <a:t>Зачем </a:t>
            </a:r>
            <a:r>
              <a:rPr lang="ru-RU" sz="1400" b="1" dirty="0">
                <a:solidFill>
                  <a:schemeClr val="tx1"/>
                </a:solidFill>
              </a:rPr>
              <a:t>мешочек?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 </a:t>
            </a:r>
            <a:r>
              <a:rPr lang="ru-RU" sz="1400" b="1" dirty="0" smtClean="0">
                <a:solidFill>
                  <a:schemeClr val="tx1"/>
                </a:solidFill>
              </a:rPr>
              <a:t>Камешки </a:t>
            </a:r>
            <a:r>
              <a:rPr lang="ru-RU" sz="1400" b="1" dirty="0">
                <a:solidFill>
                  <a:schemeClr val="tx1"/>
                </a:solidFill>
              </a:rPr>
              <a:t>класть</a:t>
            </a:r>
            <a:r>
              <a:rPr lang="ru-RU" sz="1400" b="1" dirty="0" smtClean="0">
                <a:solidFill>
                  <a:schemeClr val="tx1"/>
                </a:solidFill>
              </a:rPr>
              <a:t>.</a:t>
            </a:r>
            <a:r>
              <a:rPr lang="ru-RU" sz="1400" b="1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Зачем тебе камешки?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 </a:t>
            </a:r>
            <a:r>
              <a:rPr lang="ru-RU" sz="1400" b="1" dirty="0" smtClean="0">
                <a:solidFill>
                  <a:schemeClr val="tx1"/>
                </a:solidFill>
              </a:rPr>
              <a:t>В </a:t>
            </a:r>
            <a:r>
              <a:rPr lang="ru-RU" sz="1400" b="1" dirty="0">
                <a:solidFill>
                  <a:schemeClr val="tx1"/>
                </a:solidFill>
              </a:rPr>
              <a:t>твоих деток кидать.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 </a:t>
            </a:r>
            <a:r>
              <a:rPr lang="ru-RU" sz="1400" b="1" dirty="0" smtClean="0">
                <a:solidFill>
                  <a:schemeClr val="tx1"/>
                </a:solidFill>
              </a:rPr>
              <a:t>—- </a:t>
            </a:r>
            <a:r>
              <a:rPr lang="ru-RU" sz="1400" b="1" dirty="0">
                <a:solidFill>
                  <a:schemeClr val="tx1"/>
                </a:solidFill>
              </a:rPr>
              <a:t>За что?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 </a:t>
            </a:r>
            <a:r>
              <a:rPr lang="ru-RU" sz="1400" b="1" dirty="0" smtClean="0">
                <a:solidFill>
                  <a:schemeClr val="tx1"/>
                </a:solidFill>
              </a:rPr>
              <a:t>— </a:t>
            </a:r>
            <a:r>
              <a:rPr lang="ru-RU" sz="1400" b="1" dirty="0">
                <a:solidFill>
                  <a:schemeClr val="tx1"/>
                </a:solidFill>
              </a:rPr>
              <a:t>Ко мне в огород лазят!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 </a:t>
            </a:r>
            <a:r>
              <a:rPr lang="ru-RU" sz="1400" b="1" dirty="0" smtClean="0">
                <a:solidFill>
                  <a:schemeClr val="tx1"/>
                </a:solidFill>
              </a:rPr>
              <a:t>— </a:t>
            </a:r>
            <a:r>
              <a:rPr lang="ru-RU" sz="1400" b="1" dirty="0">
                <a:solidFill>
                  <a:schemeClr val="tx1"/>
                </a:solidFill>
              </a:rPr>
              <a:t>Ты бы делал забор выше,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Коли не умеешь, так лови их.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 </a:t>
            </a:r>
            <a:r>
              <a:rPr lang="ru-RU" sz="1400" b="1" dirty="0" smtClean="0">
                <a:solidFill>
                  <a:schemeClr val="tx1"/>
                </a:solidFill>
              </a:rPr>
              <a:t>Коршун </a:t>
            </a:r>
            <a:r>
              <a:rPr lang="ru-RU" sz="1400" b="1" dirty="0">
                <a:solidFill>
                  <a:schemeClr val="tx1"/>
                </a:solidFill>
              </a:rPr>
              <a:t>старается поймать цыплят, наседка защищает их, гонит коршуна: «</a:t>
            </a:r>
            <a:r>
              <a:rPr lang="ru-RU" sz="1400" b="1" dirty="0" err="1">
                <a:solidFill>
                  <a:schemeClr val="tx1"/>
                </a:solidFill>
              </a:rPr>
              <a:t>Ши</a:t>
            </a:r>
            <a:r>
              <a:rPr lang="ru-RU" sz="1400" b="1" dirty="0">
                <a:solidFill>
                  <a:schemeClr val="tx1"/>
                </a:solidFill>
              </a:rPr>
              <a:t>, </a:t>
            </a:r>
            <a:r>
              <a:rPr lang="ru-RU" sz="1400" b="1" dirty="0" err="1">
                <a:solidFill>
                  <a:schemeClr val="tx1"/>
                </a:solidFill>
              </a:rPr>
              <a:t>ши</a:t>
            </a:r>
            <a:r>
              <a:rPr lang="ru-RU" sz="1400" b="1" dirty="0">
                <a:solidFill>
                  <a:schemeClr val="tx1"/>
                </a:solidFill>
              </a:rPr>
              <a:t>, злодей!»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 </a:t>
            </a:r>
            <a:r>
              <a:rPr lang="ru-RU" sz="1400" b="1" dirty="0" smtClean="0">
                <a:solidFill>
                  <a:schemeClr val="tx1"/>
                </a:solidFill>
              </a:rPr>
              <a:t>Пойманный </a:t>
            </a:r>
            <a:r>
              <a:rPr lang="ru-RU" sz="1400" b="1" dirty="0">
                <a:solidFill>
                  <a:schemeClr val="tx1"/>
                </a:solidFill>
              </a:rPr>
              <a:t>цыпленок выходит из игры, а коршун продолжает ловить следующего. Игра кончается, когда поймано несколько цыплят.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ru-RU" sz="1400" b="1" dirty="0">
                <a:solidFill>
                  <a:schemeClr val="tx1"/>
                </a:solidFill>
              </a:rPr>
              <a:t>Правила игры. Цыплятам следует крепко держать друг друга за пояс. Тот, кто не удержался в цепи, должен постараться быстро встать на свое место. Курица, защищая цыплят от коршуна, не имеет права отталкивать его руками.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572560" cy="285751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1600" b="1" i="1" dirty="0" smtClean="0">
                <a:solidFill>
                  <a:srgbClr val="FF0000"/>
                </a:solidFill>
                <a:latin typeface="Arial Black" pitchFamily="34" charset="0"/>
              </a:rPr>
              <a:t>                                                     «Волк»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 </a:t>
            </a:r>
            <a:br>
              <a:rPr lang="ru-RU" sz="1400" dirty="0"/>
            </a:br>
            <a:r>
              <a:rPr lang="ru-RU" sz="1800" b="1" dirty="0"/>
              <a:t>Все играющие — овцы, они просят волка пустить их в лес погулять: «Разреши нам, волк, погулять в твоем лесу!» Волк отвечает: «Гуляйте, гуляйте, да только траву не щиплите, а то мне спать будет не на чем». Овцы сначала только гуляют в лесу, но скоро забывают обещание, щиплют траву и поют: </a:t>
            </a:r>
            <a:r>
              <a:rPr lang="ru-RU" sz="1800" b="1" dirty="0" err="1"/>
              <a:t>Шиплем</a:t>
            </a:r>
            <a:r>
              <a:rPr lang="ru-RU" sz="1800" b="1" dirty="0"/>
              <a:t>, щиплем травку, Зеленую муравку, Бабушке на рукавички, Дедушке на кафтанчик, Серому волку Грязи на </a:t>
            </a:r>
            <a:r>
              <a:rPr lang="ru-RU" sz="1800" b="1" dirty="0" err="1" smtClean="0"/>
              <a:t>лопату!Волк</a:t>
            </a:r>
            <a:r>
              <a:rPr lang="ru-RU" sz="1800" b="1" dirty="0" smtClean="0"/>
              <a:t> </a:t>
            </a:r>
            <a:r>
              <a:rPr lang="ru-RU" sz="1800" b="1" dirty="0"/>
              <a:t>бежит по поляне и ловит овец, пойманный становится волком, игра возобновляется.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/>
              <a:t>Правила игры. Гуляя по лесу, овцы должны расходиться по всей площадке</a:t>
            </a:r>
            <a:r>
              <a:rPr lang="ru-RU" sz="1400" b="1" dirty="0"/>
              <a:t>.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286124"/>
            <a:ext cx="8572560" cy="328614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sz="2100" i="1" dirty="0" smtClean="0">
                <a:solidFill>
                  <a:srgbClr val="00B050"/>
                </a:solidFill>
                <a:latin typeface="Arial Black" pitchFamily="34" charset="0"/>
              </a:rPr>
              <a:t>«Птицелов»</a:t>
            </a:r>
            <a:endParaRPr lang="ru-RU" sz="2100" i="1" dirty="0">
              <a:solidFill>
                <a:srgbClr val="00B050"/>
              </a:solidFill>
              <a:latin typeface="Arial Black" pitchFamily="34" charset="0"/>
            </a:endParaRPr>
          </a:p>
          <a:p>
            <a:pPr algn="l"/>
            <a:r>
              <a:rPr lang="ru-RU" sz="1700" b="1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ru-RU" sz="2600" b="1" dirty="0">
                <a:solidFill>
                  <a:schemeClr val="tx1"/>
                </a:solidFill>
                <a:latin typeface="+mj-lt"/>
              </a:rPr>
              <a:t>Играющие выбирают себе названия птиц, крику которых они могут подражать. Встают в круг, в центре которого — птицелов с завязанными глазами. Птицы ходят, кружатся вокруг птицелова и произносят нараспев:</a:t>
            </a:r>
          </a:p>
          <a:p>
            <a:pPr algn="l"/>
            <a:r>
              <a:rPr lang="ru-RU" sz="2600" b="1" dirty="0">
                <a:solidFill>
                  <a:schemeClr val="tx1"/>
                </a:solidFill>
                <a:latin typeface="+mj-lt"/>
              </a:rPr>
              <a:t> В лесу, во лесочке, </a:t>
            </a:r>
            <a:r>
              <a:rPr lang="ru-RU" sz="2600" b="1" dirty="0" err="1">
                <a:solidFill>
                  <a:schemeClr val="tx1"/>
                </a:solidFill>
                <a:latin typeface="+mj-lt"/>
              </a:rPr>
              <a:t>Ца</a:t>
            </a:r>
            <a:r>
              <a:rPr lang="ru-RU" sz="2600" b="1" dirty="0">
                <a:solidFill>
                  <a:schemeClr val="tx1"/>
                </a:solidFill>
                <a:latin typeface="+mj-lt"/>
              </a:rPr>
              <a:t> зеленом дубочке. Птички весело поют, Аи! Птицелов идет! Он в неволю нас возьмет, Птицы, улетайте!</a:t>
            </a:r>
          </a:p>
          <a:p>
            <a:pPr algn="l"/>
            <a:r>
              <a:rPr lang="ru-RU" sz="2600" b="1" dirty="0">
                <a:solidFill>
                  <a:schemeClr val="tx1"/>
                </a:solidFill>
                <a:latin typeface="+mj-lt"/>
              </a:rPr>
              <a:t> Птицелов хлопает в ладоши, играющие останавливаются на месте, и водящий начинает искать птиц. Тот, кого он нашел, подражает крику птицы, которую он выбрал. Птицелов угадывает название птицы и имя игрока. Играющий становится птицеловом.</a:t>
            </a:r>
          </a:p>
          <a:p>
            <a:pPr algn="l"/>
            <a:r>
              <a:rPr lang="ru-RU" sz="2600" b="1" dirty="0">
                <a:solidFill>
                  <a:schemeClr val="tx1"/>
                </a:solidFill>
                <a:latin typeface="+mj-lt"/>
              </a:rPr>
              <a:t> </a:t>
            </a:r>
            <a:r>
              <a:rPr lang="ru-RU" sz="2600" b="1" dirty="0" smtClean="0">
                <a:solidFill>
                  <a:schemeClr val="tx1"/>
                </a:solidFill>
                <a:latin typeface="+mj-lt"/>
              </a:rPr>
              <a:t>Правила </a:t>
            </a:r>
            <a:r>
              <a:rPr lang="ru-RU" sz="2600" b="1" dirty="0">
                <a:solidFill>
                  <a:schemeClr val="tx1"/>
                </a:solidFill>
                <a:latin typeface="+mj-lt"/>
              </a:rPr>
              <a:t>игры. Играющие не должны прятаться за предметы, встречающиеся на пути. Игроки обязаны останавливаться на месте точно по сигналу</a:t>
            </a:r>
            <a:r>
              <a:rPr lang="ru-RU" sz="1700" b="1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sz="1700" b="1" dirty="0">
                <a:solidFill>
                  <a:schemeClr val="tx1"/>
                </a:solidFill>
              </a:rPr>
              <a:t> 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572560" cy="335758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1400" b="1" dirty="0" smtClean="0"/>
              <a:t>                                                                                       </a:t>
            </a:r>
            <a:r>
              <a:rPr lang="ru-RU" sz="1400" b="1" i="1" dirty="0" smtClean="0">
                <a:solidFill>
                  <a:srgbClr val="FFC000"/>
                </a:solidFill>
                <a:latin typeface="Arial Black" pitchFamily="34" charset="0"/>
              </a:rPr>
              <a:t>«Птицелов»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 </a:t>
            </a:r>
            <a:br>
              <a:rPr lang="ru-RU" sz="1400" dirty="0"/>
            </a:br>
            <a:r>
              <a:rPr lang="ru-RU" sz="1800" b="1" dirty="0"/>
              <a:t>Играющие выбирают себе названия птиц, крику которых они могут подражать. Встают в круг, в центре которого — птицелов с завязанными глазами. Птицы ходят, кружатся вокруг птицелова и произносят нараспев: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 </a:t>
            </a:r>
            <a:r>
              <a:rPr lang="ru-RU" sz="1800" b="1" dirty="0"/>
              <a:t>В лесу, во лесочке, </a:t>
            </a:r>
            <a:r>
              <a:rPr lang="ru-RU" sz="1800" b="1" dirty="0" smtClean="0"/>
              <a:t>На </a:t>
            </a:r>
            <a:r>
              <a:rPr lang="ru-RU" sz="1800" b="1" dirty="0"/>
              <a:t>зеленом дубочке. Птички весело поют, Аи! Птицелов идет! Он в неволю нас возьмет, Птицы, улетайте!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 </a:t>
            </a:r>
            <a:r>
              <a:rPr lang="ru-RU" sz="1800" b="1" dirty="0"/>
              <a:t>Птицелов хлопает в ладоши, играющие останавливаются на месте, и водящий начинает искать птиц. Тот, кого он нашел, подражает крику птицы, которую он выбрал. Птицелов угадывает название птицы и имя игрока. Играющий становится птицеловом.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 </a:t>
            </a:r>
            <a:r>
              <a:rPr lang="ru-RU" sz="1800" b="1" dirty="0" smtClean="0"/>
              <a:t>Правила </a:t>
            </a:r>
            <a:r>
              <a:rPr lang="ru-RU" sz="1800" b="1" dirty="0"/>
              <a:t>игры. Играющие не должны прятаться за предметы, встречающиеся на пути. Игроки обязаны останавливаться на месте точно по сигналу.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 </a:t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786190"/>
            <a:ext cx="8572560" cy="278608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sz="1900" b="1" i="1" dirty="0" smtClean="0">
                <a:solidFill>
                  <a:srgbClr val="92D050"/>
                </a:solidFill>
                <a:latin typeface="Arial Black" pitchFamily="34" charset="0"/>
              </a:rPr>
              <a:t>«Шар»</a:t>
            </a:r>
            <a:endParaRPr lang="ru-RU" sz="1900" b="1" i="1" dirty="0">
              <a:solidFill>
                <a:srgbClr val="92D050"/>
              </a:solidFill>
              <a:latin typeface="Arial Black" pitchFamily="34" charset="0"/>
            </a:endParaRPr>
          </a:p>
          <a:p>
            <a:r>
              <a:rPr lang="ru-RU" sz="1400" dirty="0"/>
              <a:t> </a:t>
            </a:r>
          </a:p>
          <a:p>
            <a:pPr algn="l"/>
            <a:r>
              <a:rPr lang="ru-RU" sz="1500" b="1" dirty="0">
                <a:solidFill>
                  <a:schemeClr val="tx1"/>
                </a:solidFill>
              </a:rPr>
              <a:t>На площадке чертят круг диаметром 1 м, в центр его кладут шар. На расстоянии 3—5 м от круга играющие роют каждый себе по ямке. В одном ряду с играющими стоит водящий, но у него нет ямки. Стоя у ямок, дети по очереди бросают в шар палкой-битой. Шар нужно выбить из круга, но так, чтобы он выкатился за черту.</a:t>
            </a:r>
            <a:endParaRPr lang="ru-RU" sz="1500" dirty="0">
              <a:solidFill>
                <a:schemeClr val="tx1"/>
              </a:solidFill>
            </a:endParaRPr>
          </a:p>
          <a:p>
            <a:pPr algn="l"/>
            <a:r>
              <a:rPr lang="ru-RU" sz="1500" dirty="0">
                <a:solidFill>
                  <a:schemeClr val="tx1"/>
                </a:solidFill>
              </a:rPr>
              <a:t> </a:t>
            </a:r>
            <a:r>
              <a:rPr lang="ru-RU" sz="1500" b="1" dirty="0" smtClean="0">
                <a:solidFill>
                  <a:schemeClr val="tx1"/>
                </a:solidFill>
              </a:rPr>
              <a:t>Одновременно </a:t>
            </a:r>
            <a:r>
              <a:rPr lang="ru-RU" sz="1500" b="1" dirty="0">
                <a:solidFill>
                  <a:schemeClr val="tx1"/>
                </a:solidFill>
              </a:rPr>
              <a:t>тот, кто выбил шар, и водящий бегут в поле: один — за битой, а другой — занять лунку. Если водящий первым займет лунку игрока, выбившего шар, то он меняется с ним ролями.</a:t>
            </a:r>
            <a:endParaRPr lang="ru-RU" sz="1500" dirty="0">
              <a:solidFill>
                <a:schemeClr val="tx1"/>
              </a:solidFill>
            </a:endParaRPr>
          </a:p>
          <a:p>
            <a:pPr algn="l"/>
            <a:r>
              <a:rPr lang="ru-RU" sz="1500" dirty="0">
                <a:solidFill>
                  <a:schemeClr val="tx1"/>
                </a:solidFill>
              </a:rPr>
              <a:t> </a:t>
            </a:r>
            <a:r>
              <a:rPr lang="ru-RU" sz="1500" b="1" dirty="0" smtClean="0">
                <a:solidFill>
                  <a:schemeClr val="tx1"/>
                </a:solidFill>
              </a:rPr>
              <a:t>Тот </a:t>
            </a:r>
            <a:r>
              <a:rPr lang="ru-RU" sz="1500" b="1" dirty="0">
                <a:solidFill>
                  <a:schemeClr val="tx1"/>
                </a:solidFill>
              </a:rPr>
              <a:t>из играющих, кто промахнется или ударит по шару так слабо, что он не выкатится из круга, оставляет свою палку в поле, пока кто-нибудь из товарищей не сделает удачного удара. Тогда все игроки, чьи палки лежат в поле, бегут за ними. Водящий бежит за шаром, кладет его в центр круга, бежит к лункам и старается занять одну из них. Если никто из играющих не попадет в шар, то водящий катит его по земле в любую лунку. В чью лунку шар попадет, тот и становится водящим. Если шар не попал в лунку, то водящий остается прежний.</a:t>
            </a:r>
            <a:endParaRPr lang="ru-RU" sz="1500" dirty="0">
              <a:solidFill>
                <a:schemeClr val="tx1"/>
              </a:solidFill>
            </a:endParaRPr>
          </a:p>
          <a:p>
            <a:pPr algn="l"/>
            <a:r>
              <a:rPr lang="ru-RU" sz="1500" dirty="0">
                <a:solidFill>
                  <a:schemeClr val="tx1"/>
                </a:solidFill>
              </a:rPr>
              <a:t> </a:t>
            </a:r>
            <a:r>
              <a:rPr lang="ru-RU" sz="1500" b="1" dirty="0" smtClean="0">
                <a:solidFill>
                  <a:schemeClr val="tx1"/>
                </a:solidFill>
              </a:rPr>
              <a:t>Правила </a:t>
            </a:r>
            <a:r>
              <a:rPr lang="ru-RU" sz="1500" b="1" dirty="0">
                <a:solidFill>
                  <a:schemeClr val="tx1"/>
                </a:solidFill>
              </a:rPr>
              <a:t>игры. Бросая биту, играющие не должны выходить за линию. Водящему следует вначале положить шар в центр круга, а затем занимать лунку.</a:t>
            </a:r>
            <a:endParaRPr lang="ru-RU" sz="1500" dirty="0">
              <a:solidFill>
                <a:schemeClr val="tx1"/>
              </a:solidFill>
            </a:endParaRPr>
          </a:p>
          <a:p>
            <a:r>
              <a:rPr lang="ru-RU" sz="1400" dirty="0"/>
              <a:t> 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60</Words>
  <Application>Microsoft Office PowerPoint</Application>
  <PresentationFormat>Экран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                                 « У медведя во бору»   Медведь, выбранный жеребьевкой, живет в лесу. Дети идут в лес за грибами, ягодами и напевают песенку: У медведя во бору, Грибы, ягоды беру! Медведь постыл. На печи застыл!  Когда играющие произнесли последние слова, медведь, до сих пор дремавший, начинает ворочаться, потягиваться и неохотно выходит из берлоги. Но вот медведь неожиданно бежит за играющими и старается кого-то поймать. Пойманный становится медведем. Правила игры. Медведь выходит из берлоги только после произнесения последних слов зачина. Дети в зависимости от поведения медведя могут не сразу бежать в свой дом, а подразнить его песней.   </vt:lpstr>
      <vt:lpstr>                                   «Обыкновенные жмурки»   Одному из играющих — жмурке — завязывают глаза, отводят его на середину комнаты и заставляют повернуться несколько раз вокруг себя, затем спрашивают:Лови мышей, а не нас.  После этих слов участники игры разбегаются, а жмурка их ловит. Кого он поймал, тот становится жмуркой.  Правила игры. Если жмурка подойдет близко к какому-либо предмету, о который можно удариться, играющие должны его предупредить, крикнув: «Огонь!» Нельзя кричать это слово с целью отвлечь жмурку от игрока, который не может убежать от него. Играющим не разрешается прятаться за какие-либо предметы или убегать очень далеко. Они могут увертываться от жмурки, приседать, проходить на четвереньках. Пойманного игрока жмурка должен узнать и назвать по имени, не снимая повязки.</vt:lpstr>
      <vt:lpstr>                                                             «Почта»   Игра начинается с переклички водящего с игроками:  Водящий может сказать, что в городе танцуют, поют, прыгают и т. д. Все играющие должны делать то, что сказал водящий. А тот, кто плохо выполняет задание, отдает фант. Игра заканчивается, как только водящий наберет пять фантов. Играющие, чьи фанты у водящего, должны их выкупить. Водящий придумывает для них интересные задания. Дети читают стихи, рассказывают смешные истории, вспоминают загадки, имитируют движения животных. Затем выбирают нового водящего и игра повторяется.   Правила игры. Задания могут придумывать и сами участники игры. </vt:lpstr>
      <vt:lpstr>«Палочка – выручалочка»</vt:lpstr>
      <vt:lpstr>                                                «Гуси»   На площадке чертят небольшой круг, в середине его сидит волк. Играющие, взявшись за руки, встают в большой круг. Между кругом, где сидит волк, и хороводом встают в небольшой круг гусенята. Играющие в хороводе идут по кругу и спрашивают гусенят, которые также ходят по кругу и отвечают на вопросы:  ~~ Га-га-га, га-га-га!  С окончанием последних слов волк выбегает из круга и старается поймать гусенка. Гуси разбегаются и прячутся за стоящих в хороводе. Пойманного гусёнка волк ведет в середину круга — в логово. Гуси встают в круг и отвечают: Мы видели волка, Унес волк гусенка, Самого лучшего, Самого большого.  Далее следует перекличка хоровода и гусей: Гуси машут крыльями, с криком га-га бегают по кругу, донимают волка. Пойманные гусенята в это время стараются улететь из круга, а волк их не пускает. Игра заканчивается, когда все пойманные гуси уходят от волка.  Игра повторяется, но играющие в хороводе становятся гусями, а гуси встают в хоровод. Волка выбирают.  Правила игры. Хоровод гусей и гусенята идут по кругу в разные стороны. Текст должны проговаривать все дружно. Пойманный гусенок может выйти из круга только тогда, когда кто-то из играющих коснулся рукой волка.   </vt:lpstr>
      <vt:lpstr>«Коршун»</vt:lpstr>
      <vt:lpstr>                                                     «Волк»   Все играющие — овцы, они просят волка пустить их в лес погулять: «Разреши нам, волк, погулять в твоем лесу!» Волк отвечает: «Гуляйте, гуляйте, да только траву не щиплите, а то мне спать будет не на чем». Овцы сначала только гуляют в лесу, но скоро забывают обещание, щиплют траву и поют: Шиплем, щиплем травку, Зеленую муравку, Бабушке на рукавички, Дедушке на кафтанчик, Серому волку Грязи на лопату!Волк бежит по поляне и ловит овец, пойманный становится волком, игра возобновляется. Правила игры. Гуляя по лесу, овцы должны расходиться по всей площадке. </vt:lpstr>
      <vt:lpstr>                                                                                       «Птицелов»   Играющие выбирают себе названия птиц, крику которых они могут подражать. Встают в круг, в центре которого — птицелов с завязанными глазами. Птицы ходят, кружатся вокруг птицелова и произносят нараспев:  В лесу, во лесочке, На зеленом дубочке. Птички весело поют, Аи! Птицелов идет! Он в неволю нас возьмет, Птицы, улетайте!  Птицелов хлопает в ладоши, играющие останавливаются на месте, и водящий начинает искать птиц. Тот, кого он нашел, подражает крику птицы, которую он выбрал. Птицелов угадывает название птицы и имя игрока. Играющий становится птицеловом.  Правила игры. Играющие не должны прятаться за предметы, встречающиеся на пути. Игроки обязаны останавливаться на месте точно по сигналу.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Анжелла</dc:creator>
  <cp:lastModifiedBy>Анжелла</cp:lastModifiedBy>
  <cp:revision>8</cp:revision>
  <dcterms:created xsi:type="dcterms:W3CDTF">2013-10-26T14:29:37Z</dcterms:created>
  <dcterms:modified xsi:type="dcterms:W3CDTF">2013-10-26T16:35:15Z</dcterms:modified>
</cp:coreProperties>
</file>