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70" r:id="rId6"/>
    <p:sldId id="269" r:id="rId7"/>
    <p:sldId id="262" r:id="rId8"/>
    <p:sldId id="258" r:id="rId9"/>
    <p:sldId id="259" r:id="rId10"/>
    <p:sldId id="260" r:id="rId11"/>
    <p:sldId id="271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1D2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2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0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6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8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1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6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9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1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350D-0FAF-4448-90A3-72168B34EF0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B19A-8F1B-4113-8CBF-3002C04CE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7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8740" y="2810789"/>
            <a:ext cx="8036860" cy="9071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1D2C12"/>
                </a:solidFill>
                <a:latin typeface="Monotype Corsiva" panose="03010101010201010101" pitchFamily="66" charset="0"/>
              </a:rPr>
              <a:t>Наш любимый детский сад</a:t>
            </a:r>
            <a:endParaRPr lang="ru-RU" dirty="0">
              <a:solidFill>
                <a:srgbClr val="1D2C1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5170" y="788336"/>
            <a:ext cx="9144000" cy="16557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1D2C12"/>
                </a:solidFill>
                <a:latin typeface="Monotype Corsiva" panose="03010101010201010101" pitchFamily="66" charset="0"/>
              </a:rPr>
              <a:t>ГОСУДАРСТВЕННОЕ ДОШКОЛЬНО ОБРАЗОВАТЕЛЬНОЕ УЧЕРЖДЕНИЕ детский сад№5, структурное подразделение Загородная дача </a:t>
            </a:r>
          </a:p>
          <a:p>
            <a:r>
              <a:rPr lang="ru-RU" sz="2000" dirty="0" smtClean="0">
                <a:solidFill>
                  <a:srgbClr val="1D2C12"/>
                </a:solidFill>
                <a:latin typeface="Monotype Corsiva" panose="03010101010201010101" pitchFamily="66" charset="0"/>
              </a:rPr>
              <a:t>п. Комарово ул.1-ая Дачная д.72</a:t>
            </a:r>
            <a:endParaRPr lang="ru-RU" sz="2000" dirty="0">
              <a:solidFill>
                <a:srgbClr val="1D2C1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2682" y="6320118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1D2C12"/>
                </a:solidFill>
                <a:latin typeface="Monotype Corsiva" panose="03010101010201010101" pitchFamily="66" charset="0"/>
              </a:rPr>
              <a:t>Санкт-Петербург 2014год</a:t>
            </a:r>
            <a:endParaRPr lang="ru-RU" sz="2000" dirty="0">
              <a:solidFill>
                <a:srgbClr val="1D2C1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7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4926" y="477580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Ну, а в праздник детский сад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устроит маскарад,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красочных нарядах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кружиться рады.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1D2C1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74" y="116473"/>
            <a:ext cx="6762069" cy="4496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99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3158" y="4093273"/>
            <a:ext cx="6096000" cy="20453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8125" marR="47625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  <a:t>Скоро новый день начнётся –</a:t>
            </a:r>
            <a:b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  <a:t>Всем нам утро улыбнётся.</a:t>
            </a:r>
            <a:b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  <a:t>На «работу» мы пойдём</a:t>
            </a:r>
            <a:b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666633"/>
                </a:solidFill>
                <a:latin typeface="Monotype Corsiva" panose="03010101010201010101" pitchFamily="66" charset="0"/>
              </a:rPr>
              <a:t>И разбудим этот дом!</a:t>
            </a:r>
          </a:p>
        </p:txBody>
      </p:sp>
    </p:spTree>
    <p:extLst>
      <p:ext uri="{BB962C8B-B14F-4D97-AF65-F5344CB8AC3E}">
        <p14:creationId xmlns:p14="http://schemas.microsoft.com/office/powerpoint/2010/main" val="32978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3" y="0"/>
            <a:ext cx="7676467" cy="5104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1684" y="4316468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Сосны выстроились в ряд,</a:t>
            </a:r>
            <a:b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Клёны под окошком,</a:t>
            </a:r>
            <a:b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Входит солнце в детский сад</a:t>
            </a:r>
            <a:b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Светлою дорожкой.</a:t>
            </a:r>
            <a:b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7304"/>
            <a:ext cx="6063916" cy="4547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7170820" y="143244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  <a:t>Вместе с солнцем просыпаюсь,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  <a:t>Я приходу утра рад.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  <a:t>Быстро-быстро собираюсь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  <a:t>Я в любимый детский сад!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lang="ru-RU" sz="2800" dirty="0">
              <a:solidFill>
                <a:srgbClr val="1D2C12"/>
              </a:solidFill>
              <a:latin typeface="Monotype Corsiva" panose="03010101010201010101" pitchFamily="66" charset="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64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6" y="224590"/>
            <a:ext cx="6374064" cy="4780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80548" y="5005138"/>
            <a:ext cx="6096000" cy="17774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8125" marR="47625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милый самый,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Помогает нам и учит.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она почти как мама.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детсад наш самый лучший!</a:t>
            </a:r>
            <a:endParaRPr lang="ru-RU" sz="2400" dirty="0">
              <a:solidFill>
                <a:srgbClr val="1D2C12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6" y="-74195"/>
            <a:ext cx="6625389" cy="4969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51748" y="3580679"/>
            <a:ext cx="4042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любимый детский сад!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всегда нам очень рад!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Утром весело встречает,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1D2C1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478137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на завтрак приглашает,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прогулку нас ведёт,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танцует, и поёт...</a:t>
            </a:r>
            <a:br>
              <a:rPr lang="ru-RU" sz="24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3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" y="818147"/>
            <a:ext cx="6415173" cy="4265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663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03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569" y="3418111"/>
            <a:ext cx="4106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 и книжки, и игрушки,</a:t>
            </a:r>
            <a:b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 любимые друзья,</a:t>
            </a:r>
            <a:b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Мои верные подружки,</a:t>
            </a:r>
            <a:b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без них никак нельзя!</a:t>
            </a:r>
            <a:b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666633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666633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2390275"/>
            <a:ext cx="6040173" cy="4016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38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51">
            <a:off x="5546428" y="866275"/>
            <a:ext cx="6369616" cy="4235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30442" y="2106670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– одна семья.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 вместе – ты и я –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Радостно трудиться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всему учиться.</a:t>
            </a:r>
            <a:br>
              <a:rPr lang="ru-RU" sz="2800" dirty="0" smtClean="0">
                <a:solidFill>
                  <a:srgbClr val="1D2C1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8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8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3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29521" y="507701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садике на стульчиках </a:t>
            </a:r>
            <a:b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 мы сидеть.</a:t>
            </a:r>
            <a:b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 кашу кушать,</a:t>
            </a:r>
            <a:b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Песни будем петь.</a:t>
            </a:r>
            <a:br>
              <a:rPr lang="ru-RU" sz="2400" dirty="0" smtClean="0">
                <a:solidFill>
                  <a:srgbClr val="00008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65" y="362986"/>
            <a:ext cx="6788778" cy="4513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83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78</Words>
  <Application>Microsoft Office PowerPoint</Application>
  <PresentationFormat>Широкоэкранный</PresentationFormat>
  <Paragraphs>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PMingLiU</vt:lpstr>
      <vt:lpstr>Arial</vt:lpstr>
      <vt:lpstr>Calibri</vt:lpstr>
      <vt:lpstr>Calibri Light</vt:lpstr>
      <vt:lpstr>Monotype Corsiva</vt:lpstr>
      <vt:lpstr>Times New Roman</vt:lpstr>
      <vt:lpstr>Verdana</vt:lpstr>
      <vt:lpstr>Тема Office</vt:lpstr>
      <vt:lpstr>Наш любимый детский сад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№5</dc:title>
  <dc:creator>владимир</dc:creator>
  <cp:lastModifiedBy>Home</cp:lastModifiedBy>
  <cp:revision>9</cp:revision>
  <dcterms:created xsi:type="dcterms:W3CDTF">2014-07-11T06:48:16Z</dcterms:created>
  <dcterms:modified xsi:type="dcterms:W3CDTF">2016-03-14T19:51:35Z</dcterms:modified>
</cp:coreProperties>
</file>