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64" r:id="rId12"/>
    <p:sldId id="271" r:id="rId13"/>
    <p:sldId id="259" r:id="rId14"/>
    <p:sldId id="260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8573-9C0B-449C-90DC-9CE51E25F8F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E361-CEED-4299-905B-B942B88FD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8573-9C0B-449C-90DC-9CE51E25F8F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E361-CEED-4299-905B-B942B88FD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8573-9C0B-449C-90DC-9CE51E25F8F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E361-CEED-4299-905B-B942B88FD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8573-9C0B-449C-90DC-9CE51E25F8F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E361-CEED-4299-905B-B942B88FD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8573-9C0B-449C-90DC-9CE51E25F8F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E361-CEED-4299-905B-B942B88FD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8573-9C0B-449C-90DC-9CE51E25F8F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E361-CEED-4299-905B-B942B88FD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8573-9C0B-449C-90DC-9CE51E25F8F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E361-CEED-4299-905B-B942B88FD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8573-9C0B-449C-90DC-9CE51E25F8F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E361-CEED-4299-905B-B942B88FD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8573-9C0B-449C-90DC-9CE51E25F8F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E361-CEED-4299-905B-B942B88FD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8573-9C0B-449C-90DC-9CE51E25F8F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E361-CEED-4299-905B-B942B88FD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8573-9C0B-449C-90DC-9CE51E25F8F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E361-CEED-4299-905B-B942B88FDE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8573-9C0B-449C-90DC-9CE51E25F8F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5E361-CEED-4299-905B-B942B88FDE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Мои документы\морс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1276" y="1412776"/>
            <a:ext cx="530145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Презентация</a:t>
            </a:r>
          </a:p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«Морское путешествие»</a:t>
            </a:r>
          </a:p>
          <a:p>
            <a:pPr algn="ctr"/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4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Старшая группа.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C:\Documents and Settings\Admin\Мои документы\водоросл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317" t="25410" r="8165" b="11065"/>
          <a:stretch>
            <a:fillRect/>
          </a:stretch>
        </p:blipFill>
        <p:spPr bwMode="auto">
          <a:xfrm>
            <a:off x="0" y="4941168"/>
            <a:ext cx="4536504" cy="1916832"/>
          </a:xfrm>
          <a:prstGeom prst="rect">
            <a:avLst/>
          </a:prstGeom>
          <a:noFill/>
        </p:spPr>
      </p:pic>
      <p:pic>
        <p:nvPicPr>
          <p:cNvPr id="9" name="Picture 4" descr="C:\Documents and Settings\Admin\Мои документы\водоросли.jpg"/>
          <p:cNvPicPr>
            <a:picLocks noChangeAspect="1" noChangeArrowheads="1"/>
          </p:cNvPicPr>
          <p:nvPr/>
        </p:nvPicPr>
        <p:blipFill>
          <a:blip r:embed="rId3" cstate="print"/>
          <a:srcRect l="12480" t="25410" r="8165" b="11065"/>
          <a:stretch>
            <a:fillRect/>
          </a:stretch>
        </p:blipFill>
        <p:spPr bwMode="auto">
          <a:xfrm>
            <a:off x="4499992" y="4941168"/>
            <a:ext cx="4644008" cy="19168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1" y="11663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Рисунок 5" descr="G:\старшая гр 8 марта\IMG_1709.jpg"/>
          <p:cNvPicPr/>
          <p:nvPr/>
        </p:nvPicPr>
        <p:blipFill>
          <a:blip r:embed="rId4" cstate="print"/>
          <a:srcRect l="24363"/>
          <a:stretch>
            <a:fillRect/>
          </a:stretch>
        </p:blipFill>
        <p:spPr bwMode="auto">
          <a:xfrm>
            <a:off x="3300412" y="2166937"/>
            <a:ext cx="2543175" cy="2524125"/>
          </a:xfrm>
          <a:prstGeom prst="round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95536" y="188640"/>
            <a:ext cx="8337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Уважаемая Змея </a:t>
            </a:r>
            <a:r>
              <a:rPr lang="ru-RU" sz="36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Горыновна</a:t>
            </a:r>
            <a:r>
              <a:rPr lang="ru-RU" sz="36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, поздравляем Вас с женским днем – праздником Весны!</a:t>
            </a:r>
            <a:endParaRPr lang="ru-RU" sz="36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C:\Documents and Settings\Admin\Рабочий стол\Новая папка\DSCN4909.jpg"/>
          <p:cNvPicPr>
            <a:picLocks noGrp="1"/>
          </p:cNvPicPr>
          <p:nvPr>
            <p:ph idx="1"/>
          </p:nvPr>
        </p:nvPicPr>
        <p:blipFill>
          <a:blip r:embed="rId3" cstate="print"/>
          <a:srcRect r="17667"/>
          <a:stretch>
            <a:fillRect/>
          </a:stretch>
        </p:blipFill>
        <p:spPr bwMode="auto">
          <a:xfrm>
            <a:off x="1979712" y="1916832"/>
            <a:ext cx="4968481" cy="4525963"/>
          </a:xfrm>
          <a:prstGeom prst="ellipse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094992" y="116632"/>
            <a:ext cx="53573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Пусть ярче солнце светит нам и пусть исчезнет тень. Мы поздравляем наших мам, сегодня в женский день.</a:t>
            </a:r>
          </a:p>
          <a:p>
            <a:pPr algn="ctr"/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94992" y="116632"/>
            <a:ext cx="535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04869" y="2967335"/>
            <a:ext cx="5734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1море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5229201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Музыкальный руководитель Репина Л.В.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 «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Кизильский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детский сад №3»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2016г.</a:t>
            </a:r>
            <a:endParaRPr lang="ru-RU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908720"/>
            <a:ext cx="48965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Цель: 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создание праздничного настроения у детей и взрослых, путем реализации творческих способностей воспитанник</a:t>
            </a:r>
            <a:r>
              <a:rPr lang="ru-RU" i="1" dirty="0">
                <a:latin typeface="Cambria Math" pitchFamily="18" charset="0"/>
                <a:ea typeface="Cambria Math" pitchFamily="18" charset="0"/>
              </a:rPr>
              <a:t>ов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ДОУ.</a:t>
            </a:r>
          </a:p>
          <a:p>
            <a:r>
              <a:rPr lang="ru-RU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Задачи: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*практические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навыки выразительного исполнения, умения выразительно и ритмично двигаться;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*способствовать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радостному эмоциональному объединению детей в совместной деятельности, воспитывать у детей доброжелательное отношение друг к другу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*воспитывать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у детей чувство любви к маме и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бабушке.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Documents and Settings\Admin\Мои документы\водоросл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317" t="25410" r="8165" b="11065"/>
          <a:stretch>
            <a:fillRect/>
          </a:stretch>
        </p:blipFill>
        <p:spPr bwMode="auto">
          <a:xfrm>
            <a:off x="0" y="4941168"/>
            <a:ext cx="4536504" cy="1916832"/>
          </a:xfrm>
          <a:prstGeom prst="rect">
            <a:avLst/>
          </a:prstGeom>
          <a:noFill/>
        </p:spPr>
      </p:pic>
      <p:pic>
        <p:nvPicPr>
          <p:cNvPr id="9" name="Picture 4" descr="C:\Documents and Settings\Admin\Мои документы\водоросли.jpg"/>
          <p:cNvPicPr>
            <a:picLocks noChangeAspect="1" noChangeArrowheads="1"/>
          </p:cNvPicPr>
          <p:nvPr/>
        </p:nvPicPr>
        <p:blipFill>
          <a:blip r:embed="rId3" cstate="print"/>
          <a:srcRect l="12480" t="25410" r="8165" b="11065"/>
          <a:stretch>
            <a:fillRect/>
          </a:stretch>
        </p:blipFill>
        <p:spPr bwMode="auto">
          <a:xfrm>
            <a:off x="4499992" y="4941168"/>
            <a:ext cx="4644008" cy="1916832"/>
          </a:xfrm>
          <a:prstGeom prst="rect">
            <a:avLst/>
          </a:prstGeom>
          <a:noFill/>
        </p:spPr>
      </p:pic>
      <p:pic>
        <p:nvPicPr>
          <p:cNvPr id="5" name="Рисунок 4" descr="F:\8 марта 2016\DSC04988.JPG"/>
          <p:cNvPicPr/>
          <p:nvPr/>
        </p:nvPicPr>
        <p:blipFill>
          <a:blip r:embed="rId4" cstate="print"/>
          <a:srcRect l="4971" b="10231"/>
          <a:stretch>
            <a:fillRect/>
          </a:stretch>
        </p:blipFill>
        <p:spPr bwMode="auto">
          <a:xfrm>
            <a:off x="179512" y="2564904"/>
            <a:ext cx="3528392" cy="2160000"/>
          </a:xfrm>
          <a:prstGeom prst="round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07504" y="188640"/>
            <a:ext cx="8856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Мы собрали в зале множества ребят.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Голоса их звонко, радостно звенят.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Самый главный праздник света и добра,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Празднует сегодня наша детвора.</a:t>
            </a:r>
            <a:endParaRPr lang="ru-RU" sz="32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Рисунок 7" descr="F:\8 марта 2016\DSC049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492896"/>
            <a:ext cx="3359135" cy="2160000"/>
          </a:xfrm>
          <a:prstGeom prst="round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Documents and Settings\Admin\Мои документы\водоросл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317" t="25410" r="8165" b="11065"/>
          <a:stretch>
            <a:fillRect/>
          </a:stretch>
        </p:blipFill>
        <p:spPr bwMode="auto">
          <a:xfrm>
            <a:off x="0" y="4941168"/>
            <a:ext cx="4536504" cy="1916832"/>
          </a:xfrm>
          <a:prstGeom prst="rect">
            <a:avLst/>
          </a:prstGeom>
          <a:noFill/>
        </p:spPr>
      </p:pic>
      <p:pic>
        <p:nvPicPr>
          <p:cNvPr id="9" name="Picture 4" descr="C:\Documents and Settings\Admin\Мои документы\водоросли.jpg"/>
          <p:cNvPicPr>
            <a:picLocks noChangeAspect="1" noChangeArrowheads="1"/>
          </p:cNvPicPr>
          <p:nvPr/>
        </p:nvPicPr>
        <p:blipFill>
          <a:blip r:embed="rId3" cstate="print"/>
          <a:srcRect l="12480" t="25410" r="8165" b="11065"/>
          <a:stretch>
            <a:fillRect/>
          </a:stretch>
        </p:blipFill>
        <p:spPr bwMode="auto">
          <a:xfrm>
            <a:off x="4499992" y="4941168"/>
            <a:ext cx="4644008" cy="19168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7" y="188640"/>
            <a:ext cx="87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Посмотрите за окно светом залито оно! Все от солнца жмурятся, ведь весна на улице.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Природа проснулась, все радостью дышит, становятся дни все длинней и длинней. И солнце гуляет все выше и выше, матросы мои просыпайтесь скорей</a:t>
            </a:r>
            <a: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!</a:t>
            </a:r>
            <a:endParaRPr lang="ru-RU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Рисунок 7" descr="G:\старшая гр 8 марта\IMG_1660.jpg"/>
          <p:cNvPicPr/>
          <p:nvPr/>
        </p:nvPicPr>
        <p:blipFill>
          <a:blip r:embed="rId4" cstate="print"/>
          <a:srcRect r="11020"/>
          <a:stretch>
            <a:fillRect/>
          </a:stretch>
        </p:blipFill>
        <p:spPr bwMode="auto">
          <a:xfrm>
            <a:off x="539552" y="2204864"/>
            <a:ext cx="3331783" cy="2520000"/>
          </a:xfrm>
          <a:prstGeom prst="round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G:\старшая гр 8 марта\IMG_16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204864"/>
            <a:ext cx="3358205" cy="2520000"/>
          </a:xfrm>
          <a:prstGeom prst="round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C:\Documents and Settings\Admin\Мои документы\водоросл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317" t="25410" r="8165" b="11065"/>
          <a:stretch>
            <a:fillRect/>
          </a:stretch>
        </p:blipFill>
        <p:spPr bwMode="auto">
          <a:xfrm>
            <a:off x="0" y="4941168"/>
            <a:ext cx="4536504" cy="1916832"/>
          </a:xfrm>
          <a:prstGeom prst="rect">
            <a:avLst/>
          </a:prstGeom>
          <a:noFill/>
        </p:spPr>
      </p:pic>
      <p:pic>
        <p:nvPicPr>
          <p:cNvPr id="9" name="Picture 4" descr="C:\Documents and Settings\Admin\Мои документы\водоросли.jpg"/>
          <p:cNvPicPr>
            <a:picLocks noChangeAspect="1" noChangeArrowheads="1"/>
          </p:cNvPicPr>
          <p:nvPr/>
        </p:nvPicPr>
        <p:blipFill>
          <a:blip r:embed="rId3" cstate="print"/>
          <a:srcRect l="12480" t="25410" r="8165" b="11065"/>
          <a:stretch>
            <a:fillRect/>
          </a:stretch>
        </p:blipFill>
        <p:spPr bwMode="auto">
          <a:xfrm>
            <a:off x="4499992" y="4941168"/>
            <a:ext cx="4644008" cy="1916832"/>
          </a:xfrm>
          <a:prstGeom prst="rect">
            <a:avLst/>
          </a:prstGeom>
          <a:noFill/>
        </p:spPr>
      </p:pic>
      <p:pic>
        <p:nvPicPr>
          <p:cNvPr id="5" name="Рисунок 4" descr="F:\8 марта 2016\DSC049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348880"/>
            <a:ext cx="3358205" cy="2520000"/>
          </a:xfrm>
          <a:prstGeom prst="round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G:\старшая гр 8 марта\IMG_16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348880"/>
            <a:ext cx="3358205" cy="2520000"/>
          </a:xfrm>
          <a:prstGeom prst="round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331641" y="116632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Сегодня в этом зале такая музыка звучит, что прогоняет все печали и даже сердце бередит!</a:t>
            </a:r>
            <a:endParaRPr lang="ru-RU" sz="36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507288" cy="43691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 Наши мальчики такие романтики, им нравятся наши косы и бантики. Они не боятся ни шторма, ни качки. Они храбрецы наши смелые мальчики. Мы, конечно, вас прощаем, и на танец приглашаем. Любим мы вас дорогих, милых пупсиков своих!</a:t>
            </a:r>
            <a:endParaRPr lang="ru-RU" sz="24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2" name="Picture 4" descr="C:\Documents and Settings\Admin\Мои документы\водоросл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317" t="25410" r="8165" b="11065"/>
          <a:stretch>
            <a:fillRect/>
          </a:stretch>
        </p:blipFill>
        <p:spPr bwMode="auto">
          <a:xfrm>
            <a:off x="0" y="4941168"/>
            <a:ext cx="4536504" cy="1916832"/>
          </a:xfrm>
          <a:prstGeom prst="rect">
            <a:avLst/>
          </a:prstGeom>
          <a:noFill/>
        </p:spPr>
      </p:pic>
      <p:pic>
        <p:nvPicPr>
          <p:cNvPr id="9" name="Picture 4" descr="C:\Documents and Settings\Admin\Мои документы\водоросли.jpg"/>
          <p:cNvPicPr>
            <a:picLocks noChangeAspect="1" noChangeArrowheads="1"/>
          </p:cNvPicPr>
          <p:nvPr/>
        </p:nvPicPr>
        <p:blipFill>
          <a:blip r:embed="rId3" cstate="print"/>
          <a:srcRect l="12480" t="25410" r="8165" b="11065"/>
          <a:stretch>
            <a:fillRect/>
          </a:stretch>
        </p:blipFill>
        <p:spPr bwMode="auto">
          <a:xfrm>
            <a:off x="4499992" y="4941168"/>
            <a:ext cx="4644008" cy="19168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1" y="4766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204864"/>
            <a:ext cx="3358205" cy="2520000"/>
          </a:xfrm>
          <a:prstGeom prst="round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76872"/>
            <a:ext cx="3358205" cy="2520000"/>
          </a:xfrm>
          <a:prstGeom prst="round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C:\Documents and Settings\Admin\Мои документы\водоросл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317" t="25410" r="8165" b="11065"/>
          <a:stretch>
            <a:fillRect/>
          </a:stretch>
        </p:blipFill>
        <p:spPr bwMode="auto">
          <a:xfrm>
            <a:off x="0" y="4941168"/>
            <a:ext cx="4536504" cy="1916832"/>
          </a:xfrm>
          <a:prstGeom prst="rect">
            <a:avLst/>
          </a:prstGeom>
          <a:noFill/>
        </p:spPr>
      </p:pic>
      <p:pic>
        <p:nvPicPr>
          <p:cNvPr id="9" name="Picture 4" descr="C:\Documents and Settings\Admin\Мои документы\водоросли.jpg"/>
          <p:cNvPicPr>
            <a:picLocks noChangeAspect="1" noChangeArrowheads="1"/>
          </p:cNvPicPr>
          <p:nvPr/>
        </p:nvPicPr>
        <p:blipFill>
          <a:blip r:embed="rId3" cstate="print"/>
          <a:srcRect l="12480" t="25410" r="8165" b="11065"/>
          <a:stretch>
            <a:fillRect/>
          </a:stretch>
        </p:blipFill>
        <p:spPr bwMode="auto">
          <a:xfrm>
            <a:off x="4499992" y="4941168"/>
            <a:ext cx="4644008" cy="19168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1" y="11663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" name="Рисунок 9" descr="G:\старшая гр 8 марта\IMG_16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3358205" cy="2520000"/>
          </a:xfrm>
          <a:prstGeom prst="round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G:\старшая гр 8 марта\IMG_16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204864"/>
            <a:ext cx="3358205" cy="2520000"/>
          </a:xfrm>
          <a:prstGeom prst="round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0" y="0"/>
            <a:ext cx="8892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Кораблик по морю плывет волшебный остров нас зовет.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Вокруг него морской прибой и крики чаек над волной.</a:t>
            </a:r>
            <a:endParaRPr lang="ru-RU" sz="32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Пока мы плыли вот и ночь наступила. Звездочки на небе сияют, нам свой привет посылают.</a:t>
            </a:r>
            <a:endParaRPr lang="ru-RU" sz="28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2" name="Picture 4" descr="C:\Documents and Settings\Admin\Мои документы\водоросл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317" t="25410" r="8165" b="11065"/>
          <a:stretch>
            <a:fillRect/>
          </a:stretch>
        </p:blipFill>
        <p:spPr bwMode="auto">
          <a:xfrm>
            <a:off x="0" y="4941168"/>
            <a:ext cx="4536504" cy="1916832"/>
          </a:xfrm>
          <a:prstGeom prst="rect">
            <a:avLst/>
          </a:prstGeom>
          <a:noFill/>
        </p:spPr>
      </p:pic>
      <p:pic>
        <p:nvPicPr>
          <p:cNvPr id="9" name="Picture 4" descr="C:\Documents and Settings\Admin\Мои документы\водоросли.jpg"/>
          <p:cNvPicPr>
            <a:picLocks noChangeAspect="1" noChangeArrowheads="1"/>
          </p:cNvPicPr>
          <p:nvPr/>
        </p:nvPicPr>
        <p:blipFill>
          <a:blip r:embed="rId3" cstate="print"/>
          <a:srcRect l="12480" t="25410" r="8165" b="11065"/>
          <a:stretch>
            <a:fillRect/>
          </a:stretch>
        </p:blipFill>
        <p:spPr bwMode="auto">
          <a:xfrm>
            <a:off x="4499992" y="4941168"/>
            <a:ext cx="4644008" cy="19168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18864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Рисунок 5" descr="G:\старшая гр 8 марта\IMG_17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76872"/>
            <a:ext cx="3358205" cy="2520000"/>
          </a:xfrm>
          <a:prstGeom prst="round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G:\старшая гр 8 марта\IMG_17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204864"/>
            <a:ext cx="3358205" cy="2520000"/>
          </a:xfrm>
          <a:prstGeom prst="round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C:\Documents and Settings\Admin\Мои документы\водоросл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317" t="25410" r="8165" b="11065"/>
          <a:stretch>
            <a:fillRect/>
          </a:stretch>
        </p:blipFill>
        <p:spPr bwMode="auto">
          <a:xfrm>
            <a:off x="0" y="4941168"/>
            <a:ext cx="4536504" cy="1916832"/>
          </a:xfrm>
          <a:prstGeom prst="rect">
            <a:avLst/>
          </a:prstGeom>
          <a:noFill/>
        </p:spPr>
      </p:pic>
      <p:pic>
        <p:nvPicPr>
          <p:cNvPr id="9" name="Picture 4" descr="C:\Documents and Settings\Admin\Мои документы\водоросли.jpg"/>
          <p:cNvPicPr>
            <a:picLocks noChangeAspect="1" noChangeArrowheads="1"/>
          </p:cNvPicPr>
          <p:nvPr/>
        </p:nvPicPr>
        <p:blipFill>
          <a:blip r:embed="rId3" cstate="print"/>
          <a:srcRect l="12480" t="25410" r="8165" b="11065"/>
          <a:stretch>
            <a:fillRect/>
          </a:stretch>
        </p:blipFill>
        <p:spPr bwMode="auto">
          <a:xfrm>
            <a:off x="4499992" y="4941168"/>
            <a:ext cx="4644008" cy="19168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1" y="11663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Рисунок 7" descr="G:\старшая гр 8 марта\IMG_17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000" y="2166937"/>
            <a:ext cx="3240000" cy="252412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259633" y="0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 праздником веселым, с праздником весны всех на свете бабушек,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Поздравляем, мы! Я бабулю поздравляю с женским праздником Весны. Я бабулю обожаю, внукам бабушки нужны.</a:t>
            </a:r>
            <a:endParaRPr lang="ru-RU" sz="24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237</TotalTime>
  <Words>269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 Наши мальчики такие романтики, им нравятся наши косы и бантики. Они не боятся ни шторма, ни качки. Они храбрецы наши смелые мальчики. Мы, конечно, вас прощаем, и на танец приглашаем. Любим мы вас дорогих, милых пупсиков своих!</vt:lpstr>
      <vt:lpstr>Слайд 7</vt:lpstr>
      <vt:lpstr>Пока мы плыли вот и ночь наступила. Звездочки на небе сияют, нам свой привет посылают.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2016-03-15T06:03:15Z</dcterms:created>
  <dcterms:modified xsi:type="dcterms:W3CDTF">2016-03-15T10:00:15Z</dcterms:modified>
</cp:coreProperties>
</file>