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2-1024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7901014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  <a:t>ЦВЕТЫ </a:t>
            </a:r>
            <a:b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  <a:b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  <a:t>ЛУЖАЙКЕ</a:t>
            </a:r>
            <a:b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выполнила: ФИСЮКОВА ЕЛЕНА ПЕТРОВНА</a:t>
            </a:r>
            <a:endParaRPr lang="ru-RU" sz="8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9aa75d0e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357298"/>
            <a:ext cx="5143536" cy="483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георгины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85728"/>
            <a:ext cx="5143536" cy="6116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подснежники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ландыши</a:t>
            </a:r>
            <a:endParaRPr lang="ru-RU" dirty="0"/>
          </a:p>
        </p:txBody>
      </p:sp>
      <p:pic>
        <p:nvPicPr>
          <p:cNvPr id="9" name="Содержимое 8" descr="223_flo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92909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9" descr="101landish34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5" y="1571612"/>
            <a:ext cx="378621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колокольчик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7" name="Содержимое 6" descr="13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902661"/>
            <a:ext cx="3900486" cy="309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oduvanchik-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899841"/>
            <a:ext cx="3786214" cy="3100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луг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василёк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ромашка</a:t>
            </a:r>
            <a:endParaRPr lang="ru-RU" dirty="0"/>
          </a:p>
        </p:txBody>
      </p:sp>
      <p:pic>
        <p:nvPicPr>
          <p:cNvPr id="9" name="Содержимое 8" descr="kolokolchik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85765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9" descr="7208e06211266e12daae085c0b447bf8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571612"/>
            <a:ext cx="37862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роза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нарцисс</a:t>
            </a:r>
            <a:endParaRPr lang="ru-RU" dirty="0"/>
          </a:p>
        </p:txBody>
      </p:sp>
      <p:pic>
        <p:nvPicPr>
          <p:cNvPr id="7" name="Содержимое 6" descr="cvety_temno-rozovoy_rozy_-_blagodarnos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2142" y="1500175"/>
            <a:ext cx="38969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P50205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3857652" cy="3691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мак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астры</a:t>
            </a:r>
            <a:endParaRPr lang="ru-RU" dirty="0"/>
          </a:p>
        </p:txBody>
      </p:sp>
      <p:pic>
        <p:nvPicPr>
          <p:cNvPr id="7" name="Содержимое 6" descr="мак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3855044" cy="3841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104922801_large_1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285860"/>
            <a:ext cx="3827461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георгины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гладиолусы</a:t>
            </a:r>
            <a:endParaRPr lang="ru-RU" dirty="0"/>
          </a:p>
        </p:txBody>
      </p:sp>
      <p:pic>
        <p:nvPicPr>
          <p:cNvPr id="7" name="Содержимое 6" descr="15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824487" cy="3698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112440232_31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500174"/>
            <a:ext cx="3786214" cy="3732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-we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3772601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4" descr="24b74ed2fe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714488"/>
            <a:ext cx="3757609" cy="4198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«Один- много»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lokolch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31868"/>
            <a:ext cx="4038600" cy="3024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13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214554"/>
            <a:ext cx="3930843" cy="3005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«Один- много»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uglov250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558" y="1481138"/>
            <a:ext cx="602488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ndish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390048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101landish3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397192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«Один- много»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923da0bc92cd57538a9696ff81c1ca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97346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4" descr="oduvanchik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397814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«Один- много»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9395"/>
            <a:ext cx="4038600" cy="4129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19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6787" y="1643050"/>
            <a:ext cx="401005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«Один- много»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2-1024x5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00B050"/>
                </a:solidFill>
              </a:rPr>
              <a:t/>
            </a:r>
            <a:br>
              <a:rPr lang="ru-RU" sz="7200" i="1" dirty="0" smtClean="0">
                <a:solidFill>
                  <a:srgbClr val="00B050"/>
                </a:solidFill>
              </a:rPr>
            </a:br>
            <a:r>
              <a:rPr lang="ru-RU" sz="7200" i="1" dirty="0" smtClean="0">
                <a:solidFill>
                  <a:srgbClr val="00B050"/>
                </a:solidFill>
              </a:rPr>
              <a:t/>
            </a:r>
            <a:br>
              <a:rPr lang="ru-RU" sz="7200" i="1" dirty="0" smtClean="0">
                <a:solidFill>
                  <a:srgbClr val="00B050"/>
                </a:solidFill>
              </a:rPr>
            </a:br>
            <a:r>
              <a:rPr lang="ru-RU" sz="7200" i="1" dirty="0" smtClean="0">
                <a:solidFill>
                  <a:schemeClr val="bg2">
                    <a:lumMod val="25000"/>
                  </a:schemeClr>
                </a:solidFill>
              </a:rPr>
              <a:t>СПАСИБО </a:t>
            </a:r>
            <a:r>
              <a:rPr lang="ru-RU" sz="7200" i="1" dirty="0" smtClean="0">
                <a:solidFill>
                  <a:schemeClr val="bg2">
                    <a:lumMod val="25000"/>
                  </a:schemeClr>
                </a:solidFill>
              </a:rPr>
              <a:t>!!!</a:t>
            </a:r>
            <a:endParaRPr lang="ru-RU" sz="7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50205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01" y="1481138"/>
            <a:ext cx="603319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нарциссы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277" y="1481138"/>
            <a:ext cx="603744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мимоза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landish3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315" y="1214422"/>
            <a:ext cx="7041371" cy="4792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ландыши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67774be55880bff81f6fcd2c2eee9dd_i-4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215106" cy="5003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сирень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25_ano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145" y="1481138"/>
            <a:ext cx="677570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тюльпаны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002" y="1481138"/>
            <a:ext cx="602599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астры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847e6f54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286544" cy="4722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бархатцы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</TotalTime>
  <Words>48</Words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ЦВЕТЫ  на ЛУЖАЙКЕ  выполнила: ФИСЮКОВА ЕЛЕНА ПЕТРОВНА</vt:lpstr>
      <vt:lpstr>подснежники</vt:lpstr>
      <vt:lpstr>нарциссы</vt:lpstr>
      <vt:lpstr>мимоза </vt:lpstr>
      <vt:lpstr>ландыши</vt:lpstr>
      <vt:lpstr>сирень</vt:lpstr>
      <vt:lpstr>тюльпаны</vt:lpstr>
      <vt:lpstr>астры</vt:lpstr>
      <vt:lpstr>бархатцы</vt:lpstr>
      <vt:lpstr>георгины</vt:lpstr>
      <vt:lpstr>Слайд 11</vt:lpstr>
      <vt:lpstr>лес</vt:lpstr>
      <vt:lpstr>луг</vt:lpstr>
      <vt:lpstr>луг</vt:lpstr>
      <vt:lpstr>сад</vt:lpstr>
      <vt:lpstr>сад</vt:lpstr>
      <vt:lpstr>сад</vt:lpstr>
      <vt:lpstr>«Один- много»</vt:lpstr>
      <vt:lpstr>«Один- много»</vt:lpstr>
      <vt:lpstr>«Один- много»</vt:lpstr>
      <vt:lpstr>«Один- много»</vt:lpstr>
      <vt:lpstr>«Один- много»</vt:lpstr>
      <vt:lpstr>  СПАСИБО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 на ЛУЖАЙКЕ</dc:title>
  <cp:lastModifiedBy>SamLab.ws</cp:lastModifiedBy>
  <cp:revision>30</cp:revision>
  <dcterms:modified xsi:type="dcterms:W3CDTF">2016-03-17T10:59:13Z</dcterms:modified>
</cp:coreProperties>
</file>