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344" y="-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741290-EEBC-4D07-8C54-DAACB43E03C7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E34958-6DA5-4876-8DC4-F8D5934F51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741290-EEBC-4D07-8C54-DAACB43E03C7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E34958-6DA5-4876-8DC4-F8D5934F5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741290-EEBC-4D07-8C54-DAACB43E03C7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E34958-6DA5-4876-8DC4-F8D5934F5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741290-EEBC-4D07-8C54-DAACB43E03C7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E34958-6DA5-4876-8DC4-F8D5934F5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741290-EEBC-4D07-8C54-DAACB43E03C7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E34958-6DA5-4876-8DC4-F8D5934F51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741290-EEBC-4D07-8C54-DAACB43E03C7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E34958-6DA5-4876-8DC4-F8D5934F5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741290-EEBC-4D07-8C54-DAACB43E03C7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E34958-6DA5-4876-8DC4-F8D5934F5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741290-EEBC-4D07-8C54-DAACB43E03C7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E34958-6DA5-4876-8DC4-F8D5934F5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741290-EEBC-4D07-8C54-DAACB43E03C7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E34958-6DA5-4876-8DC4-F8D5934F51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741290-EEBC-4D07-8C54-DAACB43E03C7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E34958-6DA5-4876-8DC4-F8D5934F51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741290-EEBC-4D07-8C54-DAACB43E03C7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E34958-6DA5-4876-8DC4-F8D5934F51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6741290-EEBC-4D07-8C54-DAACB43E03C7}" type="datetimeFigureOut">
              <a:rPr lang="ru-RU" smtClean="0"/>
              <a:pPr/>
              <a:t>19.03.2016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2E34958-6DA5-4876-8DC4-F8D5934F51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4110" cy="93978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МКДОУ Аннинский д /с ОРВ «Росток»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142984"/>
            <a:ext cx="7498080" cy="5429288"/>
          </a:xfrm>
        </p:spPr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Коррекция неконструктивного поведения в дошкольном  возрасте.</a:t>
            </a:r>
          </a:p>
          <a:p>
            <a:pPr algn="ctr">
              <a:buNone/>
            </a:pPr>
            <a:endParaRPr lang="ru-RU" sz="4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Воспитатель: Рязанова Надежда Алексеевна</a:t>
            </a:r>
          </a:p>
          <a:p>
            <a:pPr algn="ctr">
              <a:buNone/>
            </a:pP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Анна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2016г.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 за  внимание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22672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kids-900x50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142984"/>
            <a:ext cx="8005009" cy="450059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Правило «трёх П»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714488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Причина</a:t>
            </a:r>
          </a:p>
          <a:p>
            <a:pPr algn="ctr"/>
            <a:endParaRPr lang="ru-RU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Поведение</a:t>
            </a:r>
          </a:p>
          <a:p>
            <a:pPr>
              <a:buNone/>
            </a:pPr>
            <a:endParaRPr lang="ru-RU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Последствие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 неконструктивного поведения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Импульсивное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Демонстративное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Протестное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Агрессивное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Конформное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Недисциплинированное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Симптоматическое</a:t>
            </a:r>
          </a:p>
          <a:p>
            <a:pPr>
              <a:buNone/>
            </a:pPr>
            <a:endParaRPr lang="ru-RU" sz="24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организации коррекционно-развивающего процесса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5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1.Предварительная диагностика. </a:t>
            </a:r>
          </a:p>
          <a:p>
            <a:pPr>
              <a:lnSpc>
                <a:spcPct val="120000"/>
              </a:lnSpc>
              <a:buNone/>
            </a:pPr>
            <a:r>
              <a:rPr lang="ru-RU" sz="5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2.Формирование задач (построение «лестницы проблем») и продумывание логики коррекционной работы с каждым ребенком.</a:t>
            </a:r>
          </a:p>
          <a:p>
            <a:pPr>
              <a:lnSpc>
                <a:spcPct val="120000"/>
              </a:lnSpc>
              <a:buNone/>
            </a:pPr>
            <a:r>
              <a:rPr lang="ru-RU" sz="5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3.Выбор формы </a:t>
            </a:r>
            <a:r>
              <a:rPr lang="ru-RU" sz="51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sz="5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развивающего воздействия: заниматься с ребенком индивидуально, включать его в группу, вовлечь во фронтальную работу и т. д.</a:t>
            </a:r>
          </a:p>
          <a:p>
            <a:pPr>
              <a:lnSpc>
                <a:spcPct val="120000"/>
              </a:lnSpc>
              <a:buNone/>
            </a:pPr>
            <a:r>
              <a:rPr lang="ru-RU" sz="5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Конструирование игровой программы (системы игр), ее содержательное наполнение игровыми упражнениями и играми различных типов.</a:t>
            </a:r>
          </a:p>
          <a:p>
            <a:pPr>
              <a:lnSpc>
                <a:spcPct val="120000"/>
              </a:lnSpc>
              <a:buNone/>
            </a:pPr>
            <a:r>
              <a:rPr lang="ru-RU" sz="5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Внесение в процессе в игровую программу уточнений, дополнений, изменений (усложнение). </a:t>
            </a:r>
          </a:p>
          <a:p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Лестница  проблем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14744" y="4929198"/>
            <a:ext cx="3143272" cy="50006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14744" y="3500438"/>
            <a:ext cx="3143272" cy="50006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714744" y="2143116"/>
            <a:ext cx="3143272" cy="50006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 flipH="1" flipV="1">
            <a:off x="3821901" y="3821909"/>
            <a:ext cx="2928958" cy="1588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SAM_134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05673" y="3399360"/>
            <a:ext cx="4652212" cy="3101474"/>
          </a:xfrm>
        </p:spPr>
      </p:pic>
      <p:pic>
        <p:nvPicPr>
          <p:cNvPr id="7" name="Рисунок 6" descr="SAM_135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166666"/>
            <a:ext cx="4500562" cy="300037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4110" cy="7257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Виды игр при различных типах неконструктивного поведения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1142984"/>
            <a:ext cx="3929090" cy="535785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 с правилами</a:t>
            </a:r>
            <a:r>
              <a:rPr lang="ru-RU" sz="35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Импульсивное   </a:t>
            </a:r>
          </a:p>
          <a:p>
            <a:pPr>
              <a:lnSpc>
                <a:spcPct val="120000"/>
              </a:lnSpc>
              <a:buNone/>
            </a:pPr>
            <a:r>
              <a:rPr lang="ru-RU" sz="35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недисциплинированное</a:t>
            </a:r>
          </a:p>
          <a:p>
            <a:pPr>
              <a:lnSpc>
                <a:spcPct val="120000"/>
              </a:lnSpc>
              <a:buNone/>
            </a:pP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 – </a:t>
            </a:r>
          </a:p>
          <a:p>
            <a:pPr>
              <a:lnSpc>
                <a:spcPct val="120000"/>
              </a:lnSpc>
              <a:buNone/>
            </a:pP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соревнования               </a:t>
            </a:r>
            <a:r>
              <a:rPr lang="ru-RU" sz="35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Импульсивное  </a:t>
            </a:r>
          </a:p>
          <a:p>
            <a:pPr>
              <a:lnSpc>
                <a:spcPct val="120000"/>
              </a:lnSpc>
              <a:buNone/>
            </a:pPr>
            <a:r>
              <a:rPr lang="ru-RU" sz="35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недисциплинированное</a:t>
            </a:r>
          </a:p>
          <a:p>
            <a:pPr>
              <a:lnSpc>
                <a:spcPct val="120000"/>
              </a:lnSpc>
              <a:buNone/>
            </a:pPr>
            <a:r>
              <a:rPr lang="ru-RU" sz="35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 </a:t>
            </a:r>
          </a:p>
          <a:p>
            <a:pPr>
              <a:lnSpc>
                <a:spcPct val="120000"/>
              </a:lnSpc>
              <a:buNone/>
            </a:pP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Драматизации              </a:t>
            </a:r>
            <a:r>
              <a:rPr lang="ru-RU" sz="35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Импульсивное  </a:t>
            </a:r>
          </a:p>
          <a:p>
            <a:pPr>
              <a:lnSpc>
                <a:spcPct val="120000"/>
              </a:lnSpc>
              <a:buNone/>
            </a:pPr>
            <a:r>
              <a:rPr lang="ru-RU" sz="35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недисциплинированное</a:t>
            </a:r>
          </a:p>
          <a:p>
            <a:pPr>
              <a:lnSpc>
                <a:spcPct val="120000"/>
              </a:lnSpc>
              <a:buNone/>
            </a:pPr>
            <a:r>
              <a:rPr lang="ru-RU" sz="35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Образно – </a:t>
            </a:r>
          </a:p>
          <a:p>
            <a:pPr>
              <a:lnSpc>
                <a:spcPct val="120000"/>
              </a:lnSpc>
              <a:buNone/>
            </a:pP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ролевые игры</a:t>
            </a:r>
            <a:r>
              <a:rPr lang="ru-RU" sz="35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 Конформное</a:t>
            </a:r>
          </a:p>
          <a:p>
            <a:pPr>
              <a:lnSpc>
                <a:spcPct val="120000"/>
              </a:lnSpc>
              <a:buNone/>
            </a:pPr>
            <a:endParaRPr lang="ru-RU" sz="35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Раскрепощающие </a:t>
            </a:r>
          </a:p>
          <a:p>
            <a:pPr>
              <a:lnSpc>
                <a:spcPct val="120000"/>
              </a:lnSpc>
              <a:buNone/>
            </a:pP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психотехнические </a:t>
            </a:r>
          </a:p>
          <a:p>
            <a:pPr>
              <a:lnSpc>
                <a:spcPct val="120000"/>
              </a:lnSpc>
              <a:buNone/>
            </a:pP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</a:p>
          <a:p>
            <a:pPr>
              <a:lnSpc>
                <a:spcPct val="120000"/>
              </a:lnSpc>
              <a:buNone/>
            </a:pP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(аутотренинг)</a:t>
            </a:r>
            <a:r>
              <a:rPr lang="ru-RU" sz="35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Конформное</a:t>
            </a:r>
            <a:r>
              <a:rPr lang="ru-RU" sz="3500" dirty="0" smtClean="0"/>
              <a:t> </a:t>
            </a:r>
          </a:p>
          <a:p>
            <a:pPr>
              <a:buNone/>
            </a:pP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2066" y="1142984"/>
            <a:ext cx="3929090" cy="535785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Коллективные 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дидактические игры</a:t>
            </a:r>
            <a:r>
              <a:rPr lang="ru-RU" sz="35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            Конформное</a:t>
            </a:r>
          </a:p>
          <a:p>
            <a:pPr>
              <a:buNone/>
            </a:pPr>
            <a:endParaRPr lang="ru-RU" sz="35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Сюжетно – ролевые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игры	                                          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ru-RU" sz="35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Демонстративное</a:t>
            </a:r>
          </a:p>
          <a:p>
            <a:pPr>
              <a:buNone/>
            </a:pPr>
            <a:r>
              <a:rPr lang="ru-RU" sz="35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Режиссерские игры</a:t>
            </a:r>
            <a:r>
              <a:rPr lang="ru-RU" sz="35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             Агрессивное</a:t>
            </a:r>
          </a:p>
          <a:p>
            <a:pPr>
              <a:buNone/>
            </a:pPr>
            <a:r>
              <a:rPr lang="ru-RU" sz="35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Психотехнические 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освобождающие</a:t>
            </a:r>
            <a:r>
              <a:rPr lang="ru-RU" sz="35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                 Агрессивное</a:t>
            </a:r>
          </a:p>
          <a:p>
            <a:pPr>
              <a:buNone/>
            </a:pPr>
            <a:r>
              <a:rPr lang="ru-RU" sz="35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Народные подвижные 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	</a:t>
            </a:r>
            <a:r>
              <a:rPr lang="ru-RU" sz="35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Все типы                        </a:t>
            </a:r>
          </a:p>
          <a:p>
            <a:pPr>
              <a:buNone/>
            </a:pPr>
            <a:r>
              <a:rPr lang="ru-RU" sz="35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поведения</a:t>
            </a:r>
          </a:p>
          <a:p>
            <a:pPr>
              <a:buNone/>
            </a:pPr>
            <a:r>
              <a:rPr lang="ru-RU" sz="35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Documents and Settings\Администратор\Рабочий стол\41985__columbia-waterfall_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836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</TotalTime>
  <Words>74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МКДОУ Аннинский д /с ОРВ «Росток»</vt:lpstr>
      <vt:lpstr>Презентация PowerPoint</vt:lpstr>
      <vt:lpstr>Правило «трёх П»</vt:lpstr>
      <vt:lpstr>Формы неконструктивного поведения</vt:lpstr>
      <vt:lpstr>Алгоритм организации коррекционно-развивающего процесса</vt:lpstr>
      <vt:lpstr>Лестница  проблем</vt:lpstr>
      <vt:lpstr>Презентация PowerPoint</vt:lpstr>
      <vt:lpstr>Виды игр при различных типах неконструктивного поведения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МКДОУ Аннинский д/с ОРВ «Росток»</dc:title>
  <dc:creator>Admin</dc:creator>
  <cp:lastModifiedBy>Алексей</cp:lastModifiedBy>
  <cp:revision>8</cp:revision>
  <dcterms:created xsi:type="dcterms:W3CDTF">2015-09-02T02:53:38Z</dcterms:created>
  <dcterms:modified xsi:type="dcterms:W3CDTF">2016-03-19T18:37:05Z</dcterms:modified>
</cp:coreProperties>
</file>