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86447" autoAdjust="0"/>
  </p:normalViewPr>
  <p:slideViewPr>
    <p:cSldViewPr>
      <p:cViewPr varScale="1">
        <p:scale>
          <a:sx n="94" d="100"/>
          <a:sy n="94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9918A-9106-4E28-805C-3135D0848B3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7E6BA-3241-4787-8C1D-F80675624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7E6BA-3241-4787-8C1D-F806756248D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имнее ок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5616" y="142852"/>
            <a:ext cx="662473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Физкультурно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оздоровиельные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мероприятия, как форма приобщения детей к здоровому образу жизни. </a:t>
            </a:r>
          </a:p>
          <a:p>
            <a:pPr lvl="0" algn="ctr">
              <a:spcBef>
                <a:spcPct val="0"/>
              </a:spcBef>
              <a:defRPr/>
            </a:pPr>
            <a:endParaRPr lang="ru-RU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endParaRPr lang="ru-RU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«Ой! Зима –красавица детям очень нравится!» 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ее ок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Овал 2"/>
          <p:cNvSpPr/>
          <p:nvPr/>
        </p:nvSpPr>
        <p:spPr>
          <a:xfrm>
            <a:off x="323528" y="404664"/>
            <a:ext cx="8712968" cy="15841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Участие команды в муниципальном мероприятии, организованном отделом физкультуры и спорта по </a:t>
            </a:r>
            <a:r>
              <a:rPr lang="ru-RU" b="1" dirty="0" err="1" smtClean="0">
                <a:solidFill>
                  <a:schemeClr val="accent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Кировградскому</a:t>
            </a: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городскому округу </a:t>
            </a:r>
          </a:p>
          <a:p>
            <a:pPr algn="ctr"/>
            <a:r>
              <a:rPr lang="ru-RU" b="1" dirty="0" smtClean="0">
                <a:solidFill>
                  <a:schemeClr val="accent6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Лыжня России 2016</a:t>
            </a:r>
            <a:r>
              <a:rPr lang="ru-RU" b="1" dirty="0" smtClean="0">
                <a:solidFill>
                  <a:schemeClr val="accent6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4" name="Содержимое 6" descr="DSCF73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204864"/>
            <a:ext cx="4680520" cy="3960440"/>
          </a:xfrm>
          <a:prstGeom prst="rect">
            <a:avLst/>
          </a:prstGeom>
          <a:ln w="76200"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Содержимое 8" descr="DSCF73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068960"/>
            <a:ext cx="4038600" cy="3388990"/>
          </a:xfrm>
          <a:prstGeom prst="rect">
            <a:avLst/>
          </a:prstGeom>
          <a:ln w="76200"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зимнее ок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Содержимое 11" descr="DSCF734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88640"/>
            <a:ext cx="4182616" cy="3028950"/>
          </a:xfr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3" name="Содержимое 12" descr="DSCF734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4248472" cy="3028950"/>
          </a:xfr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4" name="Содержимое 9" descr="DSCF73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429000"/>
            <a:ext cx="4182616" cy="3172966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5" name="Содержимое 6" descr="DSCF73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429000"/>
            <a:ext cx="4104456" cy="302895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зимнее ок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13" name="Рисунок 12" descr="зимнее ок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15" name="Содержимое 14" descr="IMG_00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4248472" cy="3172966"/>
          </a:xfrm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14" name="Содержимое 13" descr="IMG_0016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979712" y="3645024"/>
            <a:ext cx="4824536" cy="3028950"/>
          </a:xfrm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16" name="Содержимое 6" descr="IMG_00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88640"/>
            <a:ext cx="4320480" cy="317415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имнее ок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2664296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ВНИМАНИЕ!</a:t>
            </a:r>
            <a:endParaRPr lang="ru-RU" sz="5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имнее ок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1124744"/>
            <a:ext cx="820891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Оздоровительная работа в МАДОУ д.с. №5 </a:t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«Цветик –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Семицветик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о проделанной работе по развитию интереса к зимним видам спорта. </a:t>
            </a:r>
            <a:b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Составила: инструктор по физическому воспитанию Ознобихина Н.В. 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ее ок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548680"/>
            <a:ext cx="63367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:воспитанники ДОУ, воспитатели, родители, инструктор физ. воспитания.</a:t>
            </a:r>
          </a:p>
          <a:p>
            <a:pPr algn="ctr"/>
            <a:r>
              <a:rPr lang="ru-RU" sz="2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выполнения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недели</a:t>
            </a:r>
          </a:p>
          <a:p>
            <a:pPr algn="ctr"/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780928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-Расширить знания детей о зимних видах спорта.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у детей интереса к зимним видам спорта и утверждение здорового образа жизни.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ее ок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620688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Проблема: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При недостаточности условий развивающей среды и дефицита двигательной активности детей невозможно полноценно развивать физическое здоровье воспитанников.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/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Предполагаемый результат: 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Развитие физических способностей детей. 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Обогащение знаний детей о зимних видах спорта.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Активизация родительской общественности во взаимодействии с ДОУ. 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err="1" smtClean="0">
                <a:solidFill>
                  <a:srgbClr val="FFC000"/>
                </a:solidFill>
              </a:rPr>
              <a:t>Сформированность</a:t>
            </a:r>
            <a:r>
              <a:rPr lang="ru-RU" sz="2400" b="1" dirty="0" smtClean="0">
                <a:solidFill>
                  <a:srgbClr val="FFC000"/>
                </a:solidFill>
              </a:rPr>
              <a:t> у детей потребности в здоровом образе жизни.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имнее ок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404665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Реализация:</a:t>
            </a:r>
            <a:b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4" descr="SDC101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916832"/>
            <a:ext cx="3456384" cy="2448272"/>
          </a:xfrm>
          <a:prstGeom prst="rect">
            <a:avLst/>
          </a:prstGeom>
          <a:ln w="76200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Содержимое 8" descr="SDC101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844824"/>
            <a:ext cx="3240360" cy="2160240"/>
          </a:xfrm>
          <a:prstGeom prst="rect">
            <a:avLst/>
          </a:prstGeom>
          <a:ln w="76200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Содержимое 6" descr="SDC101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149080"/>
            <a:ext cx="3600400" cy="2376264"/>
          </a:xfrm>
          <a:prstGeom prst="rect">
            <a:avLst/>
          </a:prstGeom>
          <a:ln w="76200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Содержимое 10" descr="DSCF53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4077072"/>
            <a:ext cx="3672408" cy="2380878"/>
          </a:xfrm>
          <a:prstGeom prst="rect">
            <a:avLst/>
          </a:prstGeom>
          <a:ln w="76200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260648"/>
            <a:ext cx="8280920" cy="1800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accent6"/>
                </a:solidFill>
              </a:rPr>
              <a:t>Организация НОД на свежем воздухе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 Лыжный спорт» </a:t>
            </a:r>
            <a:r>
              <a:rPr lang="ru-RU" dirty="0" smtClean="0">
                <a:solidFill>
                  <a:schemeClr val="accent6"/>
                </a:solidFill>
              </a:rPr>
              <a:t/>
            </a:r>
            <a:br>
              <a:rPr lang="ru-RU" dirty="0" smtClean="0">
                <a:solidFill>
                  <a:schemeClr val="accent6"/>
                </a:solidFill>
              </a:rPr>
            </a:br>
            <a:r>
              <a:rPr lang="ru-RU" dirty="0" smtClean="0">
                <a:solidFill>
                  <a:schemeClr val="accent6"/>
                </a:solidFill>
              </a:rPr>
              <a:t>Задачи: Воспитывать в детях интерес и желание в занятиях физической культурой. Создать положительные эмоции, через сюрпризные моменты. Обучать и упражнять детей в скользящем шаге на лыжах, поворота, спуске с маленькой возвышенности; в умении ритмично двигаться, сочетая работу рук и ног. Развивать равновесие, координацию, выносливость.</a:t>
            </a:r>
            <a:endParaRPr lang="ru-RU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имнее ок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404665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Реализация:</a:t>
            </a:r>
            <a:b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4" descr="SDC101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916832"/>
            <a:ext cx="3456384" cy="2448272"/>
          </a:xfrm>
          <a:prstGeom prst="rect">
            <a:avLst/>
          </a:prstGeom>
          <a:ln w="76200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Содержимое 8" descr="SDC101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844824"/>
            <a:ext cx="3240360" cy="2160240"/>
          </a:xfrm>
          <a:prstGeom prst="rect">
            <a:avLst/>
          </a:prstGeom>
          <a:ln w="76200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Содержимое 6" descr="SDC101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149080"/>
            <a:ext cx="3600400" cy="2376264"/>
          </a:xfrm>
          <a:prstGeom prst="rect">
            <a:avLst/>
          </a:prstGeom>
          <a:ln w="76200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Содержимое 10" descr="DSCF53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4077072"/>
            <a:ext cx="3672408" cy="2380878"/>
          </a:xfrm>
          <a:prstGeom prst="rect">
            <a:avLst/>
          </a:prstGeom>
          <a:ln w="76200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260648"/>
            <a:ext cx="8280920" cy="1800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accent6"/>
                </a:solidFill>
              </a:rPr>
              <a:t>Организация НОД на свежем воздухе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 Лыжный спорт» </a:t>
            </a:r>
            <a:r>
              <a:rPr lang="ru-RU" dirty="0" smtClean="0">
                <a:solidFill>
                  <a:schemeClr val="accent6"/>
                </a:solidFill>
              </a:rPr>
              <a:t/>
            </a:r>
            <a:br>
              <a:rPr lang="ru-RU" dirty="0" smtClean="0">
                <a:solidFill>
                  <a:schemeClr val="accent6"/>
                </a:solidFill>
              </a:rPr>
            </a:br>
            <a:r>
              <a:rPr lang="ru-RU" dirty="0" smtClean="0">
                <a:solidFill>
                  <a:schemeClr val="accent6"/>
                </a:solidFill>
              </a:rPr>
              <a:t>Задачи: Воспитывать в детях интерес и желание в занятиях физической культурой. Создать положительные эмоции, через сюрпризные моменты. Обучать и упражнять детей в скользящем шаге на лыжах, поворота, спуске с маленькой возвышенности; в умении ритмично двигаться, сочетая работу рук и ног. Развивать равновесие, координацию, выносливость.</a:t>
            </a:r>
            <a:endParaRPr lang="ru-RU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ее ок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83568" y="188640"/>
            <a:ext cx="7560840" cy="33843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6"/>
                </a:solidFill>
                <a:ea typeface="Calibri" pitchFamily="34" charset="0"/>
                <a:cs typeface="Times New Roman" pitchFamily="18" charset="0"/>
              </a:rPr>
              <a:t>Мероприятия  ДОУ по лыжному спорту среди воспитанников старшего дошкольного возраста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 pitchFamily="34" charset="0"/>
                <a:cs typeface="Times New Roman" pitchFamily="18" charset="0"/>
              </a:rPr>
              <a:t>«Дружба с лыжным спортом»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6"/>
                </a:solidFill>
                <a:ea typeface="Calibri" pitchFamily="34" charset="0"/>
                <a:cs typeface="Times New Roman" pitchFamily="18" charset="0"/>
              </a:rPr>
              <a:t>Задачи: </a:t>
            </a:r>
            <a:endParaRPr lang="ru-RU" dirty="0" smtClean="0">
              <a:solidFill>
                <a:schemeClr val="accent6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6"/>
                </a:solidFill>
                <a:ea typeface="Calibri" pitchFamily="34" charset="0"/>
                <a:cs typeface="Times New Roman" pitchFamily="18" charset="0"/>
              </a:rPr>
              <a:t>- Подготовка основной  команды из одаренных детей к участию, городском мероприятии.</a:t>
            </a:r>
            <a:endParaRPr lang="ru-RU" dirty="0" smtClean="0">
              <a:solidFill>
                <a:schemeClr val="accent6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6"/>
                </a:solidFill>
                <a:ea typeface="Calibri" pitchFamily="34" charset="0"/>
                <a:cs typeface="Times New Roman" pitchFamily="18" charset="0"/>
              </a:rPr>
              <a:t>- Привлекать родителей в участии работы ДОУ, ремонту спортивного инвентаря, участии в мероприятиях, в качестве «группы поддержки» по средствам консультаций, бесед. </a:t>
            </a:r>
            <a:endParaRPr lang="ru-RU" dirty="0" smtClean="0">
              <a:solidFill>
                <a:schemeClr val="accent6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6"/>
                </a:solidFill>
                <a:ea typeface="Calibri" pitchFamily="34" charset="0"/>
                <a:cs typeface="Times New Roman" pitchFamily="18" charset="0"/>
              </a:rPr>
              <a:t>- Охрана и укрепление здоровья детей, совершенствование физического развития, повышение сопротивляемости и защитных свойств организма.</a:t>
            </a:r>
            <a:endParaRPr lang="ru-RU" dirty="0" smtClean="0">
              <a:solidFill>
                <a:schemeClr val="accent6"/>
              </a:solidFill>
            </a:endParaRPr>
          </a:p>
        </p:txBody>
      </p:sp>
      <p:pic>
        <p:nvPicPr>
          <p:cNvPr id="4" name="Содержимое 6" descr="SDC1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645025"/>
            <a:ext cx="4040188" cy="2808312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Содержимое 7" descr="SDC10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645024"/>
            <a:ext cx="4041775" cy="2808312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ее ок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Содержимое 4" descr="SDC10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3755909" cy="2816932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4" name="Содержимое 5" descr="SDC10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501008"/>
            <a:ext cx="3840427" cy="2880320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Содержимое 12" descr="SDC100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32656"/>
            <a:ext cx="3744416" cy="2736304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Содержимое 8" descr="SDC100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3501008"/>
            <a:ext cx="3744416" cy="2808312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7" name="Овал 6"/>
          <p:cNvSpPr/>
          <p:nvPr/>
        </p:nvSpPr>
        <p:spPr>
          <a:xfrm>
            <a:off x="2915816" y="2852936"/>
            <a:ext cx="3312368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«Дружба с лыжным спортом» </a:t>
            </a: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корпус 2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имнее ок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" name="Содержимое 14" descr="image-e14c73d19438d5a2b596be8dba5b6fb2c5824018c1bdd07750913405505b0b4a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56992"/>
            <a:ext cx="2963466" cy="331236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3" name="Содержимое 15" descr="image-ea6725c06d0718ca540dd3d36b23515655a9db1c5eaffc3b2a394dcea01da8d5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573016"/>
            <a:ext cx="2880320" cy="299695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7" name="Содержимое 22" descr="image-a078cf9122feb4902b435781ffdb48be2c1ef34b3351164cf253343c8a30794e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88640"/>
            <a:ext cx="2963466" cy="3240360"/>
          </a:xfrm>
          <a:prstGeom prst="rect">
            <a:avLst/>
          </a:prstGeom>
          <a:effectLst>
            <a:glow rad="228600">
              <a:srgbClr val="00B050">
                <a:alpha val="40000"/>
              </a:srgbClr>
            </a:glow>
            <a:softEdge rad="317500"/>
          </a:effectLst>
        </p:spPr>
      </p:pic>
      <p:pic>
        <p:nvPicPr>
          <p:cNvPr id="6" name="Содержимое 19" descr="image-51deca9c420f780544596c9d1ca6236f1df34da7f81f64d51d69080e2c7cfbdc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1124744"/>
            <a:ext cx="3024336" cy="3384376"/>
          </a:xfrm>
          <a:prstGeom prst="rect">
            <a:avLst/>
          </a:prstGeom>
          <a:effectLst>
            <a:glow rad="228600">
              <a:srgbClr val="FFFF00">
                <a:alpha val="40000"/>
              </a:srgbClr>
            </a:glow>
            <a:softEdge rad="127000"/>
          </a:effectLst>
        </p:spPr>
      </p:pic>
      <p:pic>
        <p:nvPicPr>
          <p:cNvPr id="5" name="Содержимое 18" descr="image-e3a552430807274b8661358527eabe235b2be1f38df7f97ae5d8ef7221fad81d-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260648"/>
            <a:ext cx="2963466" cy="345638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8" name="Овал 7"/>
          <p:cNvSpPr/>
          <p:nvPr/>
        </p:nvSpPr>
        <p:spPr>
          <a:xfrm>
            <a:off x="2771800" y="5085184"/>
            <a:ext cx="3456384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«Дружба с лыжным спортом» </a:t>
            </a: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корпус 1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227</Words>
  <Application>Microsoft Office PowerPoint</Application>
  <PresentationFormat>Экран (4:3)</PresentationFormat>
  <Paragraphs>35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5ds1k</cp:lastModifiedBy>
  <cp:revision>16</cp:revision>
  <dcterms:modified xsi:type="dcterms:W3CDTF">2016-02-16T06:26:38Z</dcterms:modified>
</cp:coreProperties>
</file>