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33111-DD28-43CA-9E5A-716B497912EF}" type="datetimeFigureOut">
              <a:rPr lang="ru-RU"/>
              <a:pPr>
                <a:defRPr/>
              </a:pPr>
              <a:t>01.01.2004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1CD9A-9322-4FF3-A6D7-F35A09CB3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24ABB-95EB-4B23-84FF-E766DE2D657D}" type="datetimeFigureOut">
              <a:rPr lang="ru-RU"/>
              <a:pPr>
                <a:defRPr/>
              </a:pPr>
              <a:t>01.01.2004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C237C-1BB9-4E86-92CF-5AF5DA9C0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7DCD-FE44-417D-AB57-7936006FD05F}" type="datetimeFigureOut">
              <a:rPr lang="ru-RU"/>
              <a:pPr>
                <a:defRPr/>
              </a:pPr>
              <a:t>01.01.2004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C23BF-A991-4CAA-B13F-92F880F78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4C4EB4-A1A8-414A-B709-52731AB7A4F4}" type="datetimeFigureOut">
              <a:rPr lang="ru-RU"/>
              <a:pPr>
                <a:defRPr/>
              </a:pPr>
              <a:t>01.01.2004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B954EF-99F7-41F3-BC6D-32789A748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70667-92AF-40C3-AF13-367785755F92}" type="datetimeFigureOut">
              <a:rPr lang="ru-RU"/>
              <a:pPr>
                <a:defRPr/>
              </a:pPr>
              <a:t>01.01.2004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5FC2E-B5A7-4A37-9F10-CE758CFD6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D2EB-73CC-4368-9C3A-20F127F9C1AA}" type="datetimeFigureOut">
              <a:rPr lang="ru-RU"/>
              <a:pPr>
                <a:defRPr/>
              </a:pPr>
              <a:t>01.01.2004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D50B2-E20B-4FFE-BE28-3DB74FE4B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541F-1CB3-4A36-AFEB-08C0BF425304}" type="datetimeFigureOut">
              <a:rPr lang="ru-RU"/>
              <a:pPr>
                <a:defRPr/>
              </a:pPr>
              <a:t>01.01.2004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29FC5-0877-4B44-BF26-C1B128458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6EEE2C-338F-46B3-9FF4-29BD8995BC69}" type="datetimeFigureOut">
              <a:rPr lang="ru-RU"/>
              <a:pPr>
                <a:defRPr/>
              </a:pPr>
              <a:t>01.01.2004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DC2CCD-7E8A-486E-A1A2-4C71FFA48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E325-1D44-4156-9A2A-9D2CE5C96E1C}" type="datetimeFigureOut">
              <a:rPr lang="ru-RU"/>
              <a:pPr>
                <a:defRPr/>
              </a:pPr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2BBB-652C-4718-AD05-0DBD79FC6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88E9FF-1A8F-43FF-B1A5-CE814DA11147}" type="datetimeFigureOut">
              <a:rPr lang="ru-RU"/>
              <a:pPr>
                <a:defRPr/>
              </a:pPr>
              <a:t>01.01.2004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167F7E8-A981-4210-BA6A-429700441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7F6FB9-C5FD-4B05-A31D-9349ED92A549}" type="datetimeFigureOut">
              <a:rPr lang="ru-RU"/>
              <a:pPr>
                <a:defRPr/>
              </a:pPr>
              <a:t>01.01.2004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4BB58A-5485-480E-A4DD-016CAE34C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241BEE6-1DF3-46FE-AD80-453812E64CEF}" type="datetimeFigureOut">
              <a:rPr lang="ru-RU"/>
              <a:pPr>
                <a:defRPr/>
              </a:pPr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543706F-1D3D-499D-8702-3CF26CB90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9" r:id="rId6"/>
    <p:sldLayoutId id="2147483693" r:id="rId7"/>
    <p:sldLayoutId id="2147483700" r:id="rId8"/>
    <p:sldLayoutId id="2147483701" r:id="rId9"/>
    <p:sldLayoutId id="2147483692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6556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smtClean="0"/>
              <a:t>СП ГБОУ </a:t>
            </a:r>
            <a:r>
              <a:rPr lang="ru-RU" sz="2200" dirty="0" smtClean="0"/>
              <a:t>СОШ №1 с.Большая Черниговка – Детский сад «Светлячок»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4" name="Текст 6"/>
          <p:cNvSpPr>
            <a:spLocks noGrp="1"/>
          </p:cNvSpPr>
          <p:nvPr>
            <p:ph type="body" idx="2"/>
          </p:nvPr>
        </p:nvSpPr>
        <p:spPr>
          <a:xfrm>
            <a:off x="3500438" y="4786313"/>
            <a:ext cx="5329237" cy="982662"/>
          </a:xfrm>
        </p:spPr>
        <p:txBody>
          <a:bodyPr/>
          <a:lstStyle/>
          <a:p>
            <a:pPr algn="r" eaLnBrk="1" hangingPunct="1"/>
            <a:r>
              <a:rPr lang="ru-RU" sz="2400" smtClean="0"/>
              <a:t>Старший воспитатель Снимщикова Н.Н.</a:t>
            </a:r>
          </a:p>
        </p:txBody>
      </p:sp>
      <p:sp>
        <p:nvSpPr>
          <p:cNvPr id="13315" name="Содержимое 5"/>
          <p:cNvSpPr>
            <a:spLocks noGrp="1"/>
          </p:cNvSpPr>
          <p:nvPr>
            <p:ph sz="quarter" idx="1"/>
          </p:nvPr>
        </p:nvSpPr>
        <p:spPr>
          <a:xfrm>
            <a:off x="571500" y="1143000"/>
            <a:ext cx="8143875" cy="13573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400" b="1" i="1" smtClean="0"/>
              <a:t>Использование  интерактивных технологий в условиях ФГОС ДО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24400"/>
            <a:ext cx="7929563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2800" cap="none" smtClean="0"/>
              <a:t>ИСПОЛЬЗОВАНИЕ ИНТЕРАКТИВНЫХ ТЕХНОЛОГИЙ </a:t>
            </a:r>
            <a:br>
              <a:rPr lang="ru-RU" sz="2800" cap="none" smtClean="0"/>
            </a:br>
            <a:r>
              <a:rPr lang="ru-RU" sz="2800" cap="none" smtClean="0"/>
              <a:t>СПОСОБСТВУЮТ КАЧЕСТВЕННЫМ ИЗМЕНЕНИЕМ В </a:t>
            </a:r>
            <a:br>
              <a:rPr lang="ru-RU" sz="2800" cap="none" smtClean="0"/>
            </a:br>
            <a:r>
              <a:rPr lang="ru-RU" sz="2800" cap="none" smtClean="0"/>
              <a:t>РАБОТЕ ПЕДАГОГОВ , КОТОРЫЕ СМОГУТ ЭФФЕКТИВНО РЕШАТЬ ЗАДАЧИ ВОСПИТАНИЯ И ОБУЧЕНИЯ ДЕТЕЙ ДОШКОЛЬНОГО ВОЗРАСТА И ПРИ  ВЗАИМОДЕЙСТВИИ ДЕТСКОГО САДА И СЕМЬИ.</a:t>
            </a:r>
            <a:br>
              <a:rPr lang="ru-RU" sz="2800" cap="none" smtClean="0"/>
            </a:br>
            <a:endParaRPr lang="ru-RU" sz="2800" cap="none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0825" y="4076700"/>
            <a:ext cx="8358188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400" cap="none" smtClean="0">
                <a:latin typeface="Arial" charset="0"/>
              </a:rPr>
              <a:t>      </a:t>
            </a:r>
            <a:r>
              <a:rPr lang="ru-RU" sz="2400" cap="none" smtClean="0"/>
              <a:t>ВКЛЮЧЕНИЕ  ИКТ В ОБРАЗОВАТЕЛЬНЫЙ</a:t>
            </a:r>
            <a:r>
              <a:rPr lang="ru-RU" sz="2400" cap="none" smtClean="0">
                <a:latin typeface="Arial" charset="0"/>
              </a:rPr>
              <a:t/>
            </a:r>
            <a:br>
              <a:rPr lang="ru-RU" sz="2400" cap="none" smtClean="0">
                <a:latin typeface="Arial" charset="0"/>
              </a:rPr>
            </a:br>
            <a:r>
              <a:rPr lang="ru-RU" sz="2400" cap="none" smtClean="0">
                <a:latin typeface="Arial" charset="0"/>
              </a:rPr>
              <a:t>                  </a:t>
            </a:r>
            <a:r>
              <a:rPr lang="ru-RU" sz="2400" cap="none" smtClean="0"/>
              <a:t>ПРОЦЕСС  ПОЗВОЛЯЕТ ДЕТЯМ: </a:t>
            </a:r>
            <a:br>
              <a:rPr lang="ru-RU" sz="2400" cap="none" smtClean="0"/>
            </a:br>
            <a:r>
              <a:rPr lang="ru-RU" sz="2400" cap="none" smtClean="0">
                <a:latin typeface="Arial" charset="0"/>
              </a:rPr>
              <a:t/>
            </a:r>
            <a:br>
              <a:rPr lang="ru-RU" sz="2400" cap="none" smtClean="0">
                <a:latin typeface="Arial" charset="0"/>
              </a:rPr>
            </a:br>
            <a:r>
              <a:rPr lang="ru-RU" sz="2400" cap="none" smtClean="0"/>
              <a:t/>
            </a:r>
            <a:br>
              <a:rPr lang="ru-RU" sz="2400" cap="none" smtClean="0"/>
            </a:br>
            <a:r>
              <a:rPr lang="ru-RU" sz="2400" cap="none" smtClean="0"/>
              <a:t>- ВЫЙТИ ЗА КРУГ ПРЕДМЕТОВ И ЯВЛЕНИЙ, ДОСТУПНЫХ ДЛЯ НЕПОСРЕДСТВЕННОГО НАБЛЮДЕНИЯ;</a:t>
            </a:r>
            <a:br>
              <a:rPr lang="ru-RU" sz="2400" cap="none" smtClean="0"/>
            </a:br>
            <a:r>
              <a:rPr lang="ru-RU" sz="2400" cap="none" smtClean="0">
                <a:latin typeface="Arial" charset="0"/>
              </a:rPr>
              <a:t/>
            </a:r>
            <a:br>
              <a:rPr lang="ru-RU" sz="2400" cap="none" smtClean="0">
                <a:latin typeface="Arial" charset="0"/>
              </a:rPr>
            </a:br>
            <a:r>
              <a:rPr lang="ru-RU" sz="2400" cap="none" smtClean="0"/>
              <a:t>- ПРОДЕМОНСТРИРОВАТЬ ТО, ЧТО УДАЛЕНО  ТЕРРИТОРИАЛЬНО, ВО ВРЕМЕНИ ИЛИ ПРОСТО НЕВИДИМО.</a:t>
            </a:r>
            <a:br>
              <a:rPr lang="ru-RU" sz="2400" cap="none" smtClean="0"/>
            </a:br>
            <a:endParaRPr lang="ru-RU" sz="2400" cap="none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429000"/>
            <a:ext cx="8286750" cy="2143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cap="none" smtClean="0"/>
              <a:t> </a:t>
            </a:r>
            <a:r>
              <a:rPr lang="ru-RU" sz="2000" cap="none" smtClean="0">
                <a:latin typeface="Arial" charset="0"/>
              </a:rPr>
              <a:t>                 </a:t>
            </a:r>
            <a:r>
              <a:rPr lang="ru-RU" sz="2000" cap="none" smtClean="0"/>
              <a:t>НОВЫЕ ТРЕБОВАНИЯ К ДОШКОЛЬНОМУ </a:t>
            </a:r>
            <a:r>
              <a:rPr lang="ru-RU" sz="2000" cap="none" smtClean="0">
                <a:latin typeface="Arial" charset="0"/>
              </a:rPr>
              <a:t/>
            </a:r>
            <a:br>
              <a:rPr lang="ru-RU" sz="2000" cap="none" smtClean="0">
                <a:latin typeface="Arial" charset="0"/>
              </a:rPr>
            </a:br>
            <a:r>
              <a:rPr lang="ru-RU" sz="2000" cap="none" smtClean="0">
                <a:latin typeface="Arial" charset="0"/>
              </a:rPr>
              <a:t>                 </a:t>
            </a:r>
            <a:r>
              <a:rPr lang="ru-RU" sz="2000" cap="none" smtClean="0"/>
              <a:t>ВОСПИТАНИЮ ЗАСТАВЛЯЮТ ПЕДАГОГОВ:</a:t>
            </a:r>
            <a:br>
              <a:rPr lang="ru-RU" sz="2000" cap="none" smtClean="0"/>
            </a:br>
            <a:r>
              <a:rPr lang="ru-RU" sz="2000" cap="none" smtClean="0">
                <a:latin typeface="Arial" charset="0"/>
              </a:rPr>
              <a:t/>
            </a:r>
            <a:br>
              <a:rPr lang="ru-RU" sz="2000" cap="none" smtClean="0">
                <a:latin typeface="Arial" charset="0"/>
              </a:rPr>
            </a:br>
            <a:r>
              <a:rPr lang="ru-RU" sz="2000" cap="none" smtClean="0"/>
              <a:t/>
            </a:r>
            <a:br>
              <a:rPr lang="ru-RU" sz="2000" cap="none" smtClean="0"/>
            </a:br>
            <a:r>
              <a:rPr lang="ru-RU" sz="2000" cap="none" smtClean="0"/>
              <a:t>- ИДТИ  В НОГУ СО ВРЕМЕНЕМ; </a:t>
            </a:r>
            <a:br>
              <a:rPr lang="ru-RU" sz="2000" cap="none" smtClean="0"/>
            </a:br>
            <a:r>
              <a:rPr lang="ru-RU" sz="2000" cap="none" smtClean="0">
                <a:latin typeface="Arial" charset="0"/>
              </a:rPr>
              <a:t/>
            </a:r>
            <a:br>
              <a:rPr lang="ru-RU" sz="2000" cap="none" smtClean="0">
                <a:latin typeface="Arial" charset="0"/>
              </a:rPr>
            </a:br>
            <a:r>
              <a:rPr lang="ru-RU" sz="2000" cap="none" smtClean="0"/>
              <a:t>- РАЗВИВАТЬ УМЕНИЕ ДЕТЕЙ  ОРИЕНТИРОВАТЬСЯ  В ИНФОРМАЦИОННЫХ ПОТОКАХ ОКРУЖАЮЩЕГО МИРА; </a:t>
            </a:r>
            <a:r>
              <a:rPr lang="ru-RU" sz="2000" cap="none" smtClean="0">
                <a:latin typeface="Arial" charset="0"/>
              </a:rPr>
              <a:t/>
            </a:r>
            <a:br>
              <a:rPr lang="ru-RU" sz="2000" cap="none" smtClean="0">
                <a:latin typeface="Arial" charset="0"/>
              </a:rPr>
            </a:br>
            <a:r>
              <a:rPr lang="ru-RU" sz="2000" cap="none" smtClean="0"/>
              <a:t/>
            </a:r>
            <a:br>
              <a:rPr lang="ru-RU" sz="2000" cap="none" smtClean="0"/>
            </a:br>
            <a:r>
              <a:rPr lang="ru-RU" sz="2000" cap="none" smtClean="0"/>
              <a:t>- ОВЛАДЕВАТЬ ПРАКТИЧЕСКИМИ СПОСОБАМИ РАБОТЫ С ИНФОРМАЦИЕЙ;</a:t>
            </a:r>
            <a:br>
              <a:rPr lang="ru-RU" sz="2000" cap="none" smtClean="0"/>
            </a:br>
            <a:r>
              <a:rPr lang="ru-RU" sz="2000" cap="none" smtClean="0">
                <a:latin typeface="Arial" charset="0"/>
              </a:rPr>
              <a:t/>
            </a:r>
            <a:br>
              <a:rPr lang="ru-RU" sz="2000" cap="none" smtClean="0">
                <a:latin typeface="Arial" charset="0"/>
              </a:rPr>
            </a:br>
            <a:r>
              <a:rPr lang="ru-RU" sz="2000" cap="none" smtClean="0"/>
              <a:t>- РАЗВИВАТЬ УМЕНИЯ, ПОЗВОЛЯЮЩИЕ  ОБМЕНИВАТЬСЯ ИНФОРМАЦИЕЙ С ПОМОЩЬЮ СОВРЕМЕННЫХ ТЕХНИЧЕСКИХ СРЕДСТВ.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>
          <a:xfrm>
            <a:off x="250825" y="4797425"/>
            <a:ext cx="8429625" cy="4286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cap="none" smtClean="0">
                <a:latin typeface="Arial" charset="0"/>
              </a:rPr>
              <a:t>             </a:t>
            </a:r>
            <a:r>
              <a:rPr lang="ru-RU" sz="2000" cap="none" smtClean="0"/>
              <a:t>НАПРАВЛЕНИЯ РАЗВИТИЯ ИСПОЛЬЗОВАНИЯ</a:t>
            </a:r>
            <a:r>
              <a:rPr lang="ru-RU" sz="2000" cap="none" smtClean="0">
                <a:latin typeface="Arial" charset="0"/>
              </a:rPr>
              <a:t/>
            </a:r>
            <a:br>
              <a:rPr lang="ru-RU" sz="2000" cap="none" smtClean="0">
                <a:latin typeface="Arial" charset="0"/>
              </a:rPr>
            </a:br>
            <a:r>
              <a:rPr lang="ru-RU" sz="2000" cap="none" smtClean="0">
                <a:latin typeface="Arial" charset="0"/>
              </a:rPr>
              <a:t>                           </a:t>
            </a:r>
            <a:r>
              <a:rPr lang="ru-RU" sz="2000" cap="none" smtClean="0"/>
              <a:t>ИНТЕРАКТИВНЫХ ТЕХНОЛОГИЙ:</a:t>
            </a:r>
            <a:br>
              <a:rPr lang="ru-RU" sz="2000" cap="none" smtClean="0"/>
            </a:br>
            <a:r>
              <a:rPr lang="ru-RU" sz="2000" cap="none" smtClean="0">
                <a:latin typeface="Arial" charset="0"/>
              </a:rPr>
              <a:t/>
            </a:r>
            <a:br>
              <a:rPr lang="ru-RU" sz="2000" cap="none" smtClean="0">
                <a:latin typeface="Arial" charset="0"/>
              </a:rPr>
            </a:br>
            <a:r>
              <a:rPr lang="ru-RU" sz="2000" cap="none" smtClean="0"/>
              <a:t/>
            </a:r>
            <a:br>
              <a:rPr lang="ru-RU" sz="2000" cap="none" smtClean="0"/>
            </a:br>
            <a:r>
              <a:rPr lang="ru-RU" sz="2000" cap="none" smtClean="0"/>
              <a:t>   - С ЦЕЛЬЮ ПРИОБЩЕНИЯ ДЕТЕЙ К СОВРЕМЕННЫМ ТЕХНИЧЕСКИМ СРЕДСТВАМ ПЕРЕДАЧИ И СОХРАНЕНИЯ ИНФОРМАЦИИ – ЭТО КОМПЬЮТЕРНЫЕ ИГРЫ; </a:t>
            </a:r>
            <a:br>
              <a:rPr lang="ru-RU" sz="2000" cap="none" smtClean="0"/>
            </a:br>
            <a:r>
              <a:rPr lang="ru-RU" sz="2000" cap="none" smtClean="0">
                <a:latin typeface="Arial" charset="0"/>
              </a:rPr>
              <a:t/>
            </a:r>
            <a:br>
              <a:rPr lang="ru-RU" sz="2000" cap="none" smtClean="0">
                <a:latin typeface="Arial" charset="0"/>
              </a:rPr>
            </a:br>
            <a:r>
              <a:rPr lang="ru-RU" sz="2000" cap="none" smtClean="0"/>
              <a:t>   - ИНТЕРАКТИВНОЕ ОБУЧЕНИЕ, ПОЗВОЛЯЮЩЕЕ СТИМУЛИРОВАТЬ ПОЗНАВАТЕЛЬНУЮ АКТИВНОСТЬ ДЕТЕЙ И УЧАСТВОВАТЬ В ОСВОЕНИИ НОВЫХ ЗНАНИЙ;</a:t>
            </a:r>
            <a:br>
              <a:rPr lang="ru-RU" sz="2000" cap="none" smtClean="0"/>
            </a:br>
            <a:r>
              <a:rPr lang="ru-RU" sz="2000" cap="none" smtClean="0">
                <a:latin typeface="Arial" charset="0"/>
              </a:rPr>
              <a:t/>
            </a:r>
            <a:br>
              <a:rPr lang="ru-RU" sz="2000" cap="none" smtClean="0">
                <a:latin typeface="Arial" charset="0"/>
              </a:rPr>
            </a:br>
            <a:r>
              <a:rPr lang="ru-RU" sz="2000" cap="none" smtClean="0"/>
              <a:t>   - БАЗИРУЮЩИЕ НА КОМПЛЕКСНЫХ ЗАНЯТИЯХ. ТЕХНОЛОГИЯ РАЗРАБАТЫВАЕТСЯ ПО ОПРЕДЕЛЕННОЙ ОБРАЗОВАТЕЛЬНОЙ ОБЛАСТИ.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715000"/>
            <a:ext cx="8135938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000" cap="none" smtClean="0">
                <a:latin typeface="Arial" charset="0"/>
              </a:rPr>
              <a:t>           </a:t>
            </a:r>
            <a:r>
              <a:rPr lang="ru-RU" sz="2000" cap="none" smtClean="0"/>
              <a:t>ИСПОЛЬЗОВАНИЕ КОМПЬЮТЕРНОЙ  СРЕДЫ В</a:t>
            </a:r>
            <a:r>
              <a:rPr lang="ru-RU" sz="2000" cap="none" smtClean="0">
                <a:latin typeface="Arial" charset="0"/>
              </a:rPr>
              <a:t/>
            </a:r>
            <a:br>
              <a:rPr lang="ru-RU" sz="2000" cap="none" smtClean="0">
                <a:latin typeface="Arial" charset="0"/>
              </a:rPr>
            </a:br>
            <a:r>
              <a:rPr lang="ru-RU" sz="2000" cap="none" smtClean="0">
                <a:latin typeface="Arial" charset="0"/>
              </a:rPr>
              <a:t>               </a:t>
            </a:r>
            <a:r>
              <a:rPr lang="ru-RU" sz="2000" cap="none" smtClean="0"/>
              <a:t>ДЕТСКОМ САД</a:t>
            </a:r>
            <a:r>
              <a:rPr lang="ru-RU" sz="2000" cap="none" smtClean="0">
                <a:latin typeface="Arial" charset="0"/>
              </a:rPr>
              <a:t>У - </a:t>
            </a:r>
            <a:r>
              <a:rPr lang="ru-RU" sz="2000" cap="none" smtClean="0"/>
              <a:t>ФАКТОР ПСИХИЧЕСКОГО</a:t>
            </a:r>
            <a:br>
              <a:rPr lang="ru-RU" sz="2000" cap="none" smtClean="0"/>
            </a:br>
            <a:r>
              <a:rPr lang="ru-RU" sz="2000" cap="none" smtClean="0"/>
              <a:t>               ЗДОРОВЬЯ ДЕТЕЙ В СИЛУ ВОЗМОЖНОСТИ</a:t>
            </a:r>
            <a:br>
              <a:rPr lang="ru-RU" sz="2000" cap="none" smtClean="0"/>
            </a:br>
            <a:r>
              <a:rPr lang="ru-RU" sz="2000" cap="none" smtClean="0"/>
              <a:t>                       РЕШЕНИЯ СЛЕДУЮЩИХ ЗАДАЧ:</a:t>
            </a:r>
            <a:br>
              <a:rPr lang="ru-RU" sz="2000" cap="none" smtClean="0"/>
            </a:br>
            <a:r>
              <a:rPr lang="ru-RU" sz="2000" cap="none" smtClean="0"/>
              <a:t/>
            </a:r>
            <a:br>
              <a:rPr lang="ru-RU" sz="2000" cap="none" smtClean="0"/>
            </a:br>
            <a:r>
              <a:rPr lang="ru-RU" sz="2000" cap="none" smtClean="0"/>
              <a:t/>
            </a:r>
            <a:br>
              <a:rPr lang="ru-RU" sz="2000" cap="none" smtClean="0"/>
            </a:br>
            <a:r>
              <a:rPr lang="ru-RU" sz="2000" cap="none" smtClean="0"/>
              <a:t>   - РАЗВИВАТЬ ПСИХОФИЗИОЛОГИЧЕСКИЕ ФУНКЦИИ, ОБЕСПЕЧИВАЮЩИЕ ГОТОВНОСТЬ К ОБУЧЕНИЮ;</a:t>
            </a:r>
            <a:br>
              <a:rPr lang="ru-RU" sz="2000" cap="none" smtClean="0"/>
            </a:br>
            <a:r>
              <a:rPr lang="ru-RU" sz="2000" cap="none" smtClean="0"/>
              <a:t/>
            </a:r>
            <a:br>
              <a:rPr lang="ru-RU" sz="2000" cap="none" smtClean="0"/>
            </a:br>
            <a:r>
              <a:rPr lang="ru-RU" sz="2000" cap="none" smtClean="0"/>
              <a:t>   - РАСШИРЯТЬ КРУГОЗОР;</a:t>
            </a:r>
            <a:br>
              <a:rPr lang="ru-RU" sz="2000" cap="none" smtClean="0"/>
            </a:br>
            <a:r>
              <a:rPr lang="ru-RU" sz="2000" cap="none" smtClean="0"/>
              <a:t/>
            </a:r>
            <a:br>
              <a:rPr lang="ru-RU" sz="2000" cap="none" smtClean="0"/>
            </a:br>
            <a:r>
              <a:rPr lang="ru-RU" sz="2000" cap="none" smtClean="0"/>
              <a:t>   - ФОРМИРОВАТЬ УЧЕБНУЮ МОТИВАЦИЮ;</a:t>
            </a:r>
            <a:br>
              <a:rPr lang="ru-RU" sz="2000" cap="none" smtClean="0"/>
            </a:br>
            <a:r>
              <a:rPr lang="ru-RU" sz="2000" cap="none" smtClean="0"/>
              <a:t/>
            </a:r>
            <a:br>
              <a:rPr lang="ru-RU" sz="2000" cap="none" smtClean="0"/>
            </a:br>
            <a:r>
              <a:rPr lang="ru-RU" sz="2000" cap="none" smtClean="0"/>
              <a:t>   - РАЗВИВАТЬ ЛИЧНОСТНЫЕ КОМПОНЕНТЫ ПОЗНАВАТЕЛЬНОЙ ДЕЯТЕЛЬНОСТИ;</a:t>
            </a:r>
            <a:br>
              <a:rPr lang="ru-RU" sz="2000" cap="none" smtClean="0"/>
            </a:br>
            <a:r>
              <a:rPr lang="ru-RU" sz="2000" cap="none" smtClean="0"/>
              <a:t/>
            </a:r>
            <a:br>
              <a:rPr lang="ru-RU" sz="2000" cap="none" smtClean="0"/>
            </a:br>
            <a:r>
              <a:rPr lang="ru-RU" sz="2000" cap="none" smtClean="0"/>
              <a:t>   - ФОРМИРОВАТЬ СООТВЕТСТТВУЮЩИЕ ВОЗРАСТУ ИНТЕЛЛЕКТУАЛЬНЫЕ УМЕНИЯ;</a:t>
            </a:r>
            <a:br>
              <a:rPr lang="ru-RU" sz="2000" cap="none" smtClean="0"/>
            </a:br>
            <a:r>
              <a:rPr lang="ru-RU" sz="2000" cap="none" smtClean="0"/>
              <a:t/>
            </a:r>
            <a:br>
              <a:rPr lang="ru-RU" sz="2000" cap="none" smtClean="0"/>
            </a:br>
            <a:r>
              <a:rPr lang="ru-RU" sz="2000" cap="none" smtClean="0"/>
              <a:t>   - ОРГАНИЗОВЫВАТЬ БЛАГОПРИЯТНУЮ ДЛЯ РАЗВИТИЯ ПРЕДМЕТНУЮ И СОЦИАЛЬНУЮ СРЕДУ.</a:t>
            </a:r>
            <a:br>
              <a:rPr lang="ru-RU" sz="2000" cap="none" smtClean="0"/>
            </a:br>
            <a:endParaRPr lang="ru-RU" sz="2000" cap="none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комп\Desktop\DSCN09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1638" y="-301625"/>
            <a:ext cx="9948863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комп\Desktop\DSCN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1638" y="-301625"/>
            <a:ext cx="9948863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C:\Users\комп\Desktop\DSC_0451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3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013325"/>
            <a:ext cx="8215312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cap="none" smtClean="0"/>
              <a:t>ПРЕИМУЩЕСТВА  ИСПОЛЬЗОВАНИЯ ИНТЕРАКТИВНЫХ</a:t>
            </a:r>
            <a:br>
              <a:rPr lang="ru-RU" sz="2000" cap="none" smtClean="0"/>
            </a:br>
            <a:r>
              <a:rPr lang="ru-RU" sz="2000" cap="none" smtClean="0"/>
              <a:t>                                          ТЕХНОЛОГИЙ:</a:t>
            </a:r>
            <a:br>
              <a:rPr lang="ru-RU" sz="2000" cap="none" smtClean="0"/>
            </a:br>
            <a:r>
              <a:rPr lang="ru-RU" sz="2000" cap="none" smtClean="0"/>
              <a:t/>
            </a:r>
            <a:br>
              <a:rPr lang="ru-RU" sz="2000" cap="none" smtClean="0"/>
            </a:br>
            <a:r>
              <a:rPr lang="ru-RU" sz="2000" cap="none" smtClean="0"/>
              <a:t>   -   ПРЕДЪЯВЛЕНИЕ ИНФОРМАЦИИ НА ЭКРАНЕ КОМПЬЮТЕРА  ВЫЗЫВАЕТ У ДЕТЕЙ ОГРОМНЫЙ ИНТЕРЕС;</a:t>
            </a:r>
            <a:br>
              <a:rPr lang="ru-RU" sz="2000" cap="none" smtClean="0"/>
            </a:br>
            <a:r>
              <a:rPr lang="ru-RU" sz="2000" cap="none" smtClean="0"/>
              <a:t>   - НЕСЕТ В СЕБЕ ОБРАЗНЫЙ ТИП ИНФОРМАЦИИ, ПОНЯТНОЙ ДОШКОЛЬНИКАМ;</a:t>
            </a:r>
            <a:br>
              <a:rPr lang="ru-RU" sz="2000" cap="none" smtClean="0"/>
            </a:br>
            <a:r>
              <a:rPr lang="ru-RU" sz="2000" cap="none" smtClean="0"/>
              <a:t>   - ДВИЖЕНИЯ, ЗВУК, МУЛЬТИПЛИКАЦИЯ НАДОЛГО ПРИВЛЕКАЮТ ВНИМАНИЕ РЕБЕНКА;</a:t>
            </a:r>
            <a:br>
              <a:rPr lang="ru-RU" sz="2000" cap="none" smtClean="0"/>
            </a:br>
            <a:r>
              <a:rPr lang="ru-RU" sz="2000" cap="none" smtClean="0"/>
              <a:t>   - СТИМУЛИРУЕТ ПОЗНАВАТЕЛЬНУЮ АКТИВНОСТЬ;</a:t>
            </a:r>
            <a:br>
              <a:rPr lang="ru-RU" sz="2000" cap="none" smtClean="0"/>
            </a:br>
            <a:r>
              <a:rPr lang="ru-RU" sz="2000" cap="none" smtClean="0"/>
              <a:t>   - ПРЕДОСТАВЛЯЕТ ВОЗМОЖНОСТЬ ИНДИВИДУАЛЬ-НОГО ОБУЧЕНИЯ;</a:t>
            </a:r>
            <a:br>
              <a:rPr lang="ru-RU" sz="2000" cap="none" smtClean="0"/>
            </a:br>
            <a:r>
              <a:rPr lang="ru-RU" sz="2000" cap="none" smtClean="0"/>
              <a:t>   - В ПРОЦЕССЕ ДЕЯТЕЛЬНОСТИ ЗА КОМПЬЮТЕРОМ ДОШКОЛЬНИК ПРИОБРЕТАЕТ УВЕРЕННОСТЬ В СЕБЕ;</a:t>
            </a:r>
            <a:br>
              <a:rPr lang="ru-RU" sz="2000" cap="none" smtClean="0"/>
            </a:br>
            <a:r>
              <a:rPr lang="ru-RU" sz="2000" cap="none" smtClean="0"/>
              <a:t>   - ИКТ ПОЗВОЛЯЮТ МОДЕЛИРОВАТЬ СИТУАЦИИ, КОТОРЫЕ НЕЛЬЗЯ УВИДЕТЬ В ПОВСЕДНЕВ-НОЙ ЖИЗНИ.</a:t>
            </a:r>
            <a:br>
              <a:rPr lang="ru-RU" sz="2000" cap="none" smtClean="0"/>
            </a:br>
            <a:endParaRPr lang="ru-RU" sz="2000" cap="none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256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Century Schoolbook</vt:lpstr>
      <vt:lpstr>Wingdings</vt:lpstr>
      <vt:lpstr>Wingdings 2</vt:lpstr>
      <vt:lpstr>Calibri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СП ГБОУ СОШ №1 С.БОЛЬШАЯ ЧЕРНИГОВКА – ДЕТСКИЙ САД «СВЕТЛЯЧОК» </vt:lpstr>
      <vt:lpstr>      ВКЛЮЧЕНИЕ  ИКТ В ОБРАЗОВАТЕЛЬНЫЙ                   ПРОЦЕСС  ПОЗВОЛЯЕТ ДЕТЯМ:    - ВЫЙТИ ЗА КРУГ ПРЕДМЕТОВ И ЯВЛЕНИЙ, ДОСТУПНЫХ ДЛЯ НЕПОСРЕДСТВЕННОГО НАБЛЮДЕНИЯ;  - ПРОДЕМОНСТРИРОВАТЬ ТО, ЧТО УДАЛЕНО  ТЕРРИТОРИАЛЬНО, ВО ВРЕМЕНИ ИЛИ ПРОСТО НЕВИДИМО. </vt:lpstr>
      <vt:lpstr>                  НОВЫЕ ТРЕБОВАНИЯ К ДОШКОЛЬНОМУ                   ВОСПИТАНИЮ ЗАСТАВЛЯЮТ ПЕДАГОГОВ:   - ИДТИ  В НОГУ СО ВРЕМЕНЕМ;   - РАЗВИВАТЬ УМЕНИЕ ДЕТЕЙ  ОРИЕНТИРОВАТЬСЯ  В ИНФОРМАЦИОННЫХ ПОТОКАХ ОКРУЖАЮЩЕГО МИРА;   - ОВЛАДЕВАТЬ ПРАКТИЧЕСКИМИ СПОСОБАМИ РАБОТЫ С ИНФОРМАЦИЕЙ;  - РАЗВИВАТЬ УМЕНИЯ, ПОЗВОЛЯЮЩИЕ  ОБМЕНИВАТЬСЯ ИНФОРМАЦИЕЙ С ПОМОЩЬЮ СОВРЕМЕННЫХ ТЕХНИЧЕСКИХ СРЕДСТВ. </vt:lpstr>
      <vt:lpstr>             НАПРАВЛЕНИЯ РАЗВИТИЯ ИСПОЛЬЗОВАНИЯ                            ИНТЕРАКТИВНЫХ ТЕХНОЛОГИЙ:      - С ЦЕЛЬЮ ПРИОБЩЕНИЯ ДЕТЕЙ К СОВРЕМЕННЫМ ТЕХНИЧЕСКИМ СРЕДСТВАМ ПЕРЕДАЧИ И СОХРАНЕНИЯ ИНФОРМАЦИИ – ЭТО КОМПЬЮТЕРНЫЕ ИГРЫ;      - ИНТЕРАКТИВНОЕ ОБУЧЕНИЕ, ПОЗВОЛЯЮЩЕЕ СТИМУЛИРОВАТЬ ПОЗНАВАТЕЛЬНУЮ АКТИВНОСТЬ ДЕТЕЙ И УЧАСТВОВАТЬ В ОСВОЕНИИ НОВЫХ ЗНАНИЙ;     - БАЗИРУЮЩИЕ НА КОМПЛЕКСНЫХ ЗАНЯТИЯХ. ТЕХНОЛОГИЯ РАЗРАБАТЫВАЕТСЯ ПО ОПРЕДЕЛЕННОЙ ОБРАЗОВАТЕЛЬНОЙ ОБЛАСТИ. </vt:lpstr>
      <vt:lpstr>           ИСПОЛЬЗОВАНИЕ КОМПЬЮТЕРНОЙ  СРЕДЫ В                ДЕТСКОМ САДУ - ФАКТОР ПСИХИЧЕСКОГО                ЗДОРОВЬЯ ДЕТЕЙ В СИЛУ ВОЗМОЖНОСТИ                        РЕШЕНИЯ СЛЕДУЮЩИХ ЗАДАЧ:      - РАЗВИВАТЬ ПСИХОФИЗИОЛОГИЧЕСКИЕ ФУНКЦИИ, ОБЕСПЕЧИВАЮЩИЕ ГОТОВНОСТЬ К ОБУЧЕНИЮ;     - РАСШИРЯТЬ КРУГОЗОР;     - ФОРМИРОВАТЬ УЧЕБНУЮ МОТИВАЦИЮ;     - РАЗВИВАТЬ ЛИЧНОСТНЫЕ КОМПОНЕНТЫ ПОЗНАВАТЕЛЬНОЙ ДЕЯТЕЛЬНОСТИ;     - ФОРМИРОВАТЬ СООТВЕТСТТВУЮЩИЕ ВОЗРАСТУ ИНТЕЛЛЕКТУАЛЬНЫЕ УМЕНИЯ;     - ОРГАНИЗОВЫВАТЬ БЛАГОПРИЯТНУЮ ДЛЯ РАЗВИТИЯ ПРЕДМЕТНУЮ И СОЦИАЛЬНУЮ СРЕДУ. </vt:lpstr>
      <vt:lpstr>Слайд 6</vt:lpstr>
      <vt:lpstr>Слайд 7</vt:lpstr>
      <vt:lpstr>Слайд 8</vt:lpstr>
      <vt:lpstr>ПРЕИМУЩЕСТВА  ИСПОЛЬЗОВАНИЯ ИНТЕРАКТИВНЫХ                                           ТЕХНОЛОГИЙ:     -   ПРЕДЪЯВЛЕНИЕ ИНФОРМАЦИИ НА ЭКРАНЕ КОМПЬЮТЕРА  ВЫЗЫВАЕТ У ДЕТЕЙ ОГРОМНЫЙ ИНТЕРЕС;    - НЕСЕТ В СЕБЕ ОБРАЗНЫЙ ТИП ИНФОРМАЦИИ, ПОНЯТНОЙ ДОШКОЛЬНИКАМ;    - ДВИЖЕНИЯ, ЗВУК, МУЛЬТИПЛИКАЦИЯ НАДОЛГО ПРИВЛЕКАЮТ ВНИМАНИЕ РЕБЕНКА;    - СТИМУЛИРУЕТ ПОЗНАВАТЕЛЬНУЮ АКТИВНОСТЬ;    - ПРЕДОСТАВЛЯЕТ ВОЗМОЖНОСТЬ ИНДИВИДУАЛЬ-НОГО ОБУЧЕНИЯ;    - В ПРОЦЕССЕ ДЕЯТЕЛЬНОСТИ ЗА КОМПЬЮТЕРОМ ДОШКОЛЬНИК ПРИОБРЕТАЕТ УВЕРЕННОСТЬ В СЕБЕ;    - ИКТ ПОЗВОЛЯЮТ МОДЕЛИРОВАТЬ СИТУАЦИИ, КОТОРЫЕ НЕЛЬЗЯ УВИДЕТЬ В ПОВСЕДНЕВ-НОЙ ЖИЗНИ. </vt:lpstr>
      <vt:lpstr>ИСПОЛЬЗОВАНИЕ ИНТЕРАКТИВНЫХ ТЕХНОЛОГИЙ  СПОСОБСТВУЮТ КАЧЕСТВЕННЫМ ИЗМЕНЕНИЕМ В  РАБОТЕ ПЕДАГОГОВ , КОТОРЫЕ СМОГУТ ЭФФЕКТИВНО РЕШАТЬ ЗАДАЧИ ВОСПИТАНИЯ И ОБУЧЕНИЯ ДЕТЕЙ ДОШКОЛЬНОГО ВОЗРАСТА И ПРИ  ВЗАИМОДЕЙСТВИИ ДЕТСКОГО САДА И СЕМЬИ.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№1 с.Большая Черниговка – Детский сад «Светлячок»</dc:title>
  <dc:creator>комп</dc:creator>
  <cp:lastModifiedBy>Бухгалтерия</cp:lastModifiedBy>
  <cp:revision>9</cp:revision>
  <dcterms:created xsi:type="dcterms:W3CDTF">2015-02-15T14:33:42Z</dcterms:created>
  <dcterms:modified xsi:type="dcterms:W3CDTF">2003-12-31T22:36:39Z</dcterms:modified>
</cp:coreProperties>
</file>