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71" r:id="rId13"/>
    <p:sldId id="270" r:id="rId14"/>
    <p:sldId id="273" r:id="rId15"/>
    <p:sldId id="272" r:id="rId16"/>
    <p:sldId id="269" r:id="rId17"/>
    <p:sldId id="268" r:id="rId18"/>
    <p:sldId id="274" r:id="rId19"/>
    <p:sldId id="276" r:id="rId20"/>
    <p:sldId id="277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7030A0">
                <a:alpha val="76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D5D92-9CF9-4721-BA4B-F592A80A3E9F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20B95-2787-4351-AD5B-BF17E585F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.gif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642910" y="7215214"/>
            <a:ext cx="6786610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268" name="Picture 4" descr="http://f6.s.qip.ru/MgWBRyjJ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644130" cy="107157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99629"/>
            <a:ext cx="4740285" cy="425837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004822" y="1214422"/>
            <a:ext cx="606763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Sakkal Majalla" pitchFamily="2" charset="-78"/>
              </a:rPr>
              <a:t>«Отличники военной подготовки»</a:t>
            </a:r>
            <a:endParaRPr lang="ru-RU" sz="80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  <a:cs typeface="Sakkal Majall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9190" y="6072206"/>
            <a:ext cx="1478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2016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с.Кизильское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214338"/>
            <a:ext cx="2828916" cy="428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1"/>
            <a:ext cx="2686040" cy="591187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Мальчики, парни, мужчины!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Цвет восходящей зари!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Гордость старинной былины – 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Русские богатыри!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0570"/>
            <a:ext cx="2624217" cy="235743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6571" r="18668"/>
          <a:stretch>
            <a:fillRect/>
          </a:stretch>
        </p:blipFill>
        <p:spPr bwMode="auto">
          <a:xfrm>
            <a:off x="6357950" y="0"/>
            <a:ext cx="2646625" cy="278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15867" t="13708" r="40206"/>
          <a:stretch>
            <a:fillRect/>
          </a:stretch>
        </p:blipFill>
        <p:spPr bwMode="auto">
          <a:xfrm>
            <a:off x="3000364" y="0"/>
            <a:ext cx="3357586" cy="4446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l="36562" t="14066" r="25231"/>
          <a:stretch>
            <a:fillRect/>
          </a:stretch>
        </p:blipFill>
        <p:spPr bwMode="auto">
          <a:xfrm>
            <a:off x="5214942" y="2209330"/>
            <a:ext cx="3286148" cy="464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0" y="5857892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 l="4411" t="10294" r="44856"/>
          <a:stretch>
            <a:fillRect/>
          </a:stretch>
        </p:blipFill>
        <p:spPr bwMode="auto">
          <a:xfrm>
            <a:off x="3000364" y="3714752"/>
            <a:ext cx="2500330" cy="3108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9"/>
            <a:ext cx="5715040" cy="33575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FFFF00"/>
                </a:solidFill>
              </a:rPr>
              <a:t>   Мой дедуля дорогой,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Мы гордимся все тобой!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И скажу я по секрету: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Лучше нет на свете деда!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Буду я всегда стараться,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На тебя во всём равняться!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45376" r="22977" b="11938"/>
          <a:stretch>
            <a:fillRect/>
          </a:stretch>
        </p:blipFill>
        <p:spPr bwMode="auto">
          <a:xfrm>
            <a:off x="6072198" y="-155324"/>
            <a:ext cx="1857388" cy="3876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l="29436" t="17081" r="16758" b="11177"/>
          <a:stretch>
            <a:fillRect/>
          </a:stretch>
        </p:blipFill>
        <p:spPr bwMode="auto">
          <a:xfrm>
            <a:off x="285720" y="3071810"/>
            <a:ext cx="3571900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4752" t="23514" r="18309" b="8476"/>
          <a:stretch>
            <a:fillRect/>
          </a:stretch>
        </p:blipFill>
        <p:spPr bwMode="auto">
          <a:xfrm>
            <a:off x="5286380" y="3000372"/>
            <a:ext cx="3643338" cy="357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2" descr="C:\Users\User\Documents\0_117433_821ad800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355748"/>
            <a:ext cx="3578802" cy="2502252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</a:t>
            </a:r>
            <a:r>
              <a:rPr lang="ru-RU" sz="3600" b="1" i="1" dirty="0" smtClean="0">
                <a:solidFill>
                  <a:srgbClr val="FFFF00"/>
                </a:solidFill>
              </a:rPr>
              <a:t>У меня пока игрушки: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3600" b="1" i="1" dirty="0" smtClean="0">
                <a:solidFill>
                  <a:srgbClr val="FFFF00"/>
                </a:solidFill>
              </a:rPr>
              <a:t>                               Танки, пистолеты, пушки,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3600" b="1" i="1" dirty="0" smtClean="0">
                <a:solidFill>
                  <a:srgbClr val="FFFF00"/>
                </a:solidFill>
              </a:rPr>
              <a:t>                              Оловянные солдаты,</a:t>
            </a:r>
            <a:br>
              <a:rPr lang="ru-RU" sz="3600" b="1" i="1" dirty="0" smtClean="0">
                <a:solidFill>
                  <a:srgbClr val="FFFF00"/>
                </a:solidFill>
              </a:rPr>
            </a:br>
            <a:r>
              <a:rPr lang="ru-RU" sz="3600" b="1" i="1" dirty="0" smtClean="0">
                <a:solidFill>
                  <a:srgbClr val="FFFF00"/>
                </a:solidFill>
              </a:rPr>
              <a:t>                                     Бронепоезд, автоматы.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007" t="9356" r="8368" b="29833"/>
          <a:stretch>
            <a:fillRect/>
          </a:stretch>
        </p:blipFill>
        <p:spPr bwMode="auto">
          <a:xfrm>
            <a:off x="4835771" y="2857496"/>
            <a:ext cx="4308229" cy="373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6921" r="73033" b="23873"/>
          <a:stretch>
            <a:fillRect/>
          </a:stretch>
        </p:blipFill>
        <p:spPr bwMode="auto">
          <a:xfrm>
            <a:off x="214282" y="0"/>
            <a:ext cx="1855753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t="30044" r="72346" b="22158"/>
          <a:stretch>
            <a:fillRect/>
          </a:stretch>
        </p:blipFill>
        <p:spPr bwMode="auto">
          <a:xfrm>
            <a:off x="1428728" y="1957906"/>
            <a:ext cx="2071702" cy="268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4688" r="20312"/>
          <a:stretch>
            <a:fillRect/>
          </a:stretch>
        </p:blipFill>
        <p:spPr bwMode="auto">
          <a:xfrm>
            <a:off x="2714612" y="4000506"/>
            <a:ext cx="2500330" cy="25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0570"/>
            <a:ext cx="2624217" cy="235743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9150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732209"/>
            <a:ext cx="4167721" cy="3125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332466" cy="3249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7118"/>
          <a:stretch>
            <a:fillRect/>
          </a:stretch>
        </p:blipFill>
        <p:spPr bwMode="auto">
          <a:xfrm>
            <a:off x="3714744" y="0"/>
            <a:ext cx="5429256" cy="4589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500562" y="4857760"/>
            <a:ext cx="4429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Сегодняшний день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Постарайся запомнить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И в сердце его сохрани.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Ты сильный, ты смелый,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И враг вероломный 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Боится к тебе подойти.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34" y="0"/>
            <a:ext cx="123825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ocuments\0_117433_821ad800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5357826"/>
            <a:ext cx="1736906" cy="1214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FFFF00"/>
                </a:solidFill>
              </a:rPr>
              <a:t>Защищаю во дворе маленьких и слабых </a:t>
            </a:r>
            <a:br>
              <a:rPr lang="ru-RU" sz="2700" b="1" i="1" dirty="0" smtClean="0">
                <a:solidFill>
                  <a:srgbClr val="FFFF00"/>
                </a:solidFill>
              </a:rPr>
            </a:br>
            <a:r>
              <a:rPr lang="ru-RU" sz="2700" b="1" i="1" dirty="0" smtClean="0">
                <a:solidFill>
                  <a:srgbClr val="FFFF00"/>
                </a:solidFill>
              </a:rPr>
              <a:t>И справляю в феврале День Армейской славы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5420"/>
          <a:stretch>
            <a:fillRect/>
          </a:stretch>
        </p:blipFill>
        <p:spPr bwMode="auto">
          <a:xfrm>
            <a:off x="142844" y="1714488"/>
            <a:ext cx="4500594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33834" r="16927"/>
          <a:stretch>
            <a:fillRect/>
          </a:stretch>
        </p:blipFill>
        <p:spPr bwMode="auto">
          <a:xfrm>
            <a:off x="4929190" y="142852"/>
            <a:ext cx="4056145" cy="6178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User\Documents\0_117433_821ad800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143512"/>
            <a:ext cx="2452116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0"/>
            <a:ext cx="5857916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00438"/>
            <a:ext cx="4286248" cy="3214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44115" t="21400" r="23785" b="15737"/>
          <a:stretch>
            <a:fillRect/>
          </a:stretch>
        </p:blipFill>
        <p:spPr bwMode="auto">
          <a:xfrm>
            <a:off x="500034" y="3286124"/>
            <a:ext cx="2286016" cy="33575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6143636" y="214290"/>
            <a:ext cx="27146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</a:rPr>
              <a:t>Вот и я давно решил, </a:t>
            </a:r>
          </a:p>
          <a:p>
            <a:r>
              <a:rPr lang="ru-RU" sz="3200" b="1" i="1" dirty="0" smtClean="0">
                <a:solidFill>
                  <a:srgbClr val="FFFF00"/>
                </a:solidFill>
              </a:rPr>
              <a:t>что пойду в солдаты!</a:t>
            </a:r>
            <a:r>
              <a:rPr lang="ru-RU" sz="3200" dirty="0" smtClean="0"/>
              <a:t> </a:t>
            </a:r>
            <a:endParaRPr lang="ru-RU" sz="3200" dirty="0"/>
          </a:p>
        </p:txBody>
      </p:sp>
      <p:pic>
        <p:nvPicPr>
          <p:cNvPr id="8" name="Picture 2" descr="C:\Users\User\Documents\0_117433_821ad800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5143512"/>
            <a:ext cx="2452116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4786346" cy="485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         Папу поздравляю 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С праздником мужским: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 юности, я знаю,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 армии служил.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Значит тоже воин,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Хоть не командир.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Праздника достоин,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Охранял весь мир! 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0236" r="13100"/>
          <a:stretch>
            <a:fillRect/>
          </a:stretch>
        </p:blipFill>
        <p:spPr bwMode="auto">
          <a:xfrm>
            <a:off x="3214678" y="1142984"/>
            <a:ext cx="336536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3929090" cy="29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16402" r="16494"/>
          <a:stretch>
            <a:fillRect/>
          </a:stretch>
        </p:blipFill>
        <p:spPr bwMode="auto">
          <a:xfrm>
            <a:off x="6474455" y="3429000"/>
            <a:ext cx="2669545" cy="29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5438770"/>
            <a:ext cx="1774037" cy="141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28" y="214290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7"/>
            <a:ext cx="3857652" cy="57689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Раз, два, три, четыре, пять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 Будем папу поздравлять,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День Защитника настал!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 Пожеланий - просто шквал: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1163" r="17666"/>
          <a:stretch>
            <a:fillRect/>
          </a:stretch>
        </p:blipFill>
        <p:spPr bwMode="auto">
          <a:xfrm>
            <a:off x="285720" y="3018652"/>
            <a:ext cx="3643338" cy="38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962" y="142852"/>
            <a:ext cx="485778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643182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714884"/>
            <a:ext cx="2476485" cy="185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5643578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897" t="10626" r="11207" b="10064"/>
          <a:stretch>
            <a:fillRect/>
          </a:stretch>
        </p:blipFill>
        <p:spPr bwMode="auto">
          <a:xfrm>
            <a:off x="214282" y="285728"/>
            <a:ext cx="8753744" cy="6357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390"/>
          <a:stretch>
            <a:fillRect/>
          </a:stretch>
        </p:blipFill>
        <p:spPr bwMode="auto">
          <a:xfrm>
            <a:off x="142844" y="285728"/>
            <a:ext cx="8866642" cy="63838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00042"/>
            <a:ext cx="8429684" cy="3429024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Цель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: </a:t>
            </a:r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Формирование первичных представлений о Российской Армии, о мужчинах, как защитниках "малой" и "большой" Родины, воспитание уважения к защитникам Отечества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Создание условий для реализации двигательной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активности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детей, с нравственно – патриотической мотивацией праздника Дня Защитника Отечества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.                                         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Закрепление знаний о военных профессиях, названиях военной техники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6143636" y="5638800"/>
            <a:ext cx="1628764" cy="361968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0"/>
            <a:ext cx="15335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3500439"/>
            <a:ext cx="4740285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6" r="9074"/>
          <a:stretch>
            <a:fillRect/>
          </a:stretch>
        </p:blipFill>
        <p:spPr bwMode="auto">
          <a:xfrm>
            <a:off x="428596" y="285728"/>
            <a:ext cx="8286776" cy="629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ownloads\bc7826baa6253c6d9ba35e19d8ae5501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501122" cy="4335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714356"/>
            <a:ext cx="6929486" cy="4214842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Задачи: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• Пропагандировать здоровый образ жизни, приобщать семью к физкультуре и спорту, формировать и расширять представление детей о солдате, о необходимости защищать Отечество.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• Закреплять:  навыки детей в прыжках, в беге на скорость.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• Развивать:  морально – волевые качества, быстроту, силу, ловкость, выносливость, умение взаимодействовать друг с другом, оказывать взаимопомощь, поддержку в решении основных задач для  достижения общей цели, желание и умение преодолевать препятствия.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• Воспитывать:  у детей и родителей положительные эмоции от совместного мероприятия, патриотизм, гордость за наших солдат.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72140"/>
            <a:ext cx="6400800" cy="66660"/>
          </a:xfrm>
        </p:spPr>
        <p:txBody>
          <a:bodyPr>
            <a:normAutofit fontScale="25000" lnSpcReduction="20000"/>
          </a:bodyPr>
          <a:lstStyle/>
          <a:p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15335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99629"/>
            <a:ext cx="4740285" cy="4258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538944">
            <a:off x="4066923" y="-971821"/>
            <a:ext cx="3046905" cy="333410"/>
          </a:xfr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fontScale="90000"/>
          </a:bodyPr>
          <a:lstStyle/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928934"/>
            <a:ext cx="3143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Деды от врага в бою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Землю защищали,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 к стране любовь свою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Внукам завещали!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Я себя готовлю сам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Защищать Отчизну: 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Ем овсянку по утрам,</a:t>
            </a:r>
            <a:b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0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Позабыл капризы.</a:t>
            </a:r>
            <a:endParaRPr lang="ru-RU" sz="2000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42852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946" t="6915" r="24818" b="30848"/>
          <a:stretch>
            <a:fillRect/>
          </a:stretch>
        </p:blipFill>
        <p:spPr bwMode="auto">
          <a:xfrm>
            <a:off x="3929058" y="2786058"/>
            <a:ext cx="4762533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f6.s.qip.ru/MgWBRyj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5786430"/>
            <a:ext cx="9644130" cy="107157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10640"/>
            <a:ext cx="3643338" cy="262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Каждый мальчик может стать солдатом,</a:t>
            </a:r>
            <a:b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 небу лететь, по морю плыть,</a:t>
            </a:r>
            <a:b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Охранять границу с автоматом,</a:t>
            </a:r>
            <a:b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Чтоб свою отчизну защитить.</a:t>
            </a:r>
            <a:endParaRPr lang="ru-RU" sz="24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411" r="42651"/>
          <a:stretch>
            <a:fillRect/>
          </a:stretch>
        </p:blipFill>
        <p:spPr bwMode="auto">
          <a:xfrm>
            <a:off x="214282" y="1643050"/>
            <a:ext cx="3429024" cy="4857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44183"/>
          <a:stretch>
            <a:fillRect/>
          </a:stretch>
        </p:blipFill>
        <p:spPr bwMode="auto">
          <a:xfrm>
            <a:off x="5286380" y="1643050"/>
            <a:ext cx="3518159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User\Documents\0_117433_821ad800_orig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357694"/>
            <a:ext cx="3577453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38" b="21080"/>
          <a:stretch>
            <a:fillRect/>
          </a:stretch>
        </p:blipFill>
        <p:spPr bwMode="auto">
          <a:xfrm>
            <a:off x="857224" y="142852"/>
            <a:ext cx="7572429" cy="5083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9629"/>
            <a:ext cx="4740285" cy="425837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00562" y="5143512"/>
            <a:ext cx="450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Великий праздник нам февраль принес. 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Защитникам Отечества – виват! 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Убережет от бури и от гроз 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Россию воин – доблестный солдат.</a:t>
            </a:r>
            <a:endParaRPr lang="ru-RU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ru-RU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(Б. Поляков)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071965" cy="3053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8404">
            <a:off x="4357686" y="3214686"/>
            <a:ext cx="4644994" cy="3483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000364" y="2357430"/>
            <a:ext cx="6143636" cy="3643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00B050"/>
                </a:solidFill>
              </a:rPr>
              <a:t>С песней шли четыре роты</a:t>
            </a:r>
            <a:br>
              <a:rPr lang="ru-RU" sz="3600" b="1" i="1" dirty="0" smtClean="0">
                <a:solidFill>
                  <a:srgbClr val="00B050"/>
                </a:solidFill>
              </a:rPr>
            </a:br>
            <a:r>
              <a:rPr lang="ru-RU" sz="3600" b="1" i="1" dirty="0" smtClean="0">
                <a:solidFill>
                  <a:srgbClr val="00B050"/>
                </a:solidFill>
              </a:rPr>
              <a:t>Замечательной пехоты,</a:t>
            </a:r>
            <a:br>
              <a:rPr lang="ru-RU" sz="3600" b="1" i="1" dirty="0" smtClean="0">
                <a:solidFill>
                  <a:srgbClr val="00B050"/>
                </a:solidFill>
              </a:rPr>
            </a:br>
            <a:r>
              <a:rPr lang="ru-RU" sz="3600" b="1" i="1" dirty="0" smtClean="0">
                <a:solidFill>
                  <a:srgbClr val="00B050"/>
                </a:solidFill>
              </a:rPr>
              <a:t>Бодрым шагом шли и шли</a:t>
            </a:r>
            <a:br>
              <a:rPr lang="ru-RU" sz="3600" b="1" i="1" dirty="0" smtClean="0">
                <a:solidFill>
                  <a:srgbClr val="00B050"/>
                </a:solidFill>
              </a:rPr>
            </a:br>
            <a:r>
              <a:rPr lang="ru-RU" sz="3600" b="1" i="1" dirty="0" smtClean="0">
                <a:solidFill>
                  <a:srgbClr val="00B050"/>
                </a:solidFill>
              </a:rPr>
              <a:t>И растаяли вдали.</a:t>
            </a:r>
            <a:endParaRPr lang="ru-RU" sz="3600" i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ru-RU" sz="3600" i="1" dirty="0">
              <a:solidFill>
                <a:srgbClr val="00B05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52979">
            <a:off x="69326" y="3839949"/>
            <a:ext cx="3714744" cy="2786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42852"/>
            <a:ext cx="3333773" cy="2500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 descr="C:\Users\User\Documents\0_117433_821ad800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929198"/>
            <a:ext cx="2759742" cy="1928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/>
            </a:r>
            <a:br>
              <a:rPr lang="ru-RU" sz="3600" b="1" i="1" dirty="0" smtClean="0">
                <a:solidFill>
                  <a:srgbClr val="7030A0"/>
                </a:solidFill>
              </a:rPr>
            </a:br>
            <a:endParaRPr lang="ru-RU" sz="3600" i="1" dirty="0">
              <a:solidFill>
                <a:srgbClr val="7030A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0" y="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6156" r="33221"/>
          <a:stretch>
            <a:fillRect/>
          </a:stretch>
        </p:blipFill>
        <p:spPr bwMode="auto">
          <a:xfrm>
            <a:off x="214282" y="1714488"/>
            <a:ext cx="3357586" cy="497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47682" r="13080" b="17959"/>
          <a:stretch>
            <a:fillRect/>
          </a:stretch>
        </p:blipFill>
        <p:spPr bwMode="auto">
          <a:xfrm>
            <a:off x="5357818" y="1000108"/>
            <a:ext cx="3643338" cy="571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User\Documents\0_117433_821ad800_orig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355748"/>
            <a:ext cx="3578802" cy="25022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357290" y="142852"/>
            <a:ext cx="64294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Есть в армии солдаты, </a:t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r>
              <a:rPr lang="ru-RU" sz="3200" b="1" i="1" dirty="0" smtClean="0">
                <a:solidFill>
                  <a:srgbClr val="7030A0"/>
                </a:solidFill>
              </a:rPr>
              <a:t>Танкисты, моряки,</a:t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r>
              <a:rPr lang="ru-RU" sz="3200" b="1" i="1" dirty="0" smtClean="0">
                <a:solidFill>
                  <a:srgbClr val="7030A0"/>
                </a:solidFill>
              </a:rPr>
              <a:t>Все сильные ребята,</a:t>
            </a:r>
            <a:br>
              <a:rPr lang="ru-RU" sz="3200" b="1" i="1" dirty="0" smtClean="0">
                <a:solidFill>
                  <a:srgbClr val="7030A0"/>
                </a:solidFill>
              </a:rPr>
            </a:br>
            <a:r>
              <a:rPr lang="ru-RU" sz="3200" b="1" i="1" dirty="0" smtClean="0">
                <a:solidFill>
                  <a:srgbClr val="7030A0"/>
                </a:solidFill>
              </a:rPr>
              <a:t>Им не страшны враги!</a:t>
            </a:r>
            <a:endParaRPr lang="ru-RU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0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357167"/>
            <a:ext cx="4214842" cy="535785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  На ветру наш флаг трепещет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endParaRPr lang="ru-RU" sz="2400" b="1" i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2400" b="1" i="1" dirty="0" err="1" smtClean="0">
                <a:solidFill>
                  <a:srgbClr val="FFFF00"/>
                </a:solidFill>
              </a:rPr>
              <a:t>Красно-бело-голубой</a:t>
            </a:r>
            <a:r>
              <a:rPr lang="ru-RU" sz="2400" b="1" i="1" dirty="0" smtClean="0">
                <a:solidFill>
                  <a:srgbClr val="FFFF00"/>
                </a:solidFill>
              </a:rPr>
              <a:t>,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— Ветер тоже понимает: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endParaRPr lang="ru-RU" sz="2400" b="1" i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День сегодня не простой.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Жаль, что ветер не сумеет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endParaRPr lang="ru-RU" sz="2400" b="1" i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FFFF00"/>
                </a:solidFill>
              </a:rPr>
              <a:t>Поздравленья передать 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Всем, кто, жизни не жалея,</a:t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 smtClean="0">
                <a:solidFill>
                  <a:srgbClr val="FFFF00"/>
                </a:solidFill>
              </a:rPr>
              <a:t>Бережёт Россию-мать</a:t>
            </a:r>
            <a:r>
              <a:rPr lang="ru-RU" b="1" i="1" dirty="0" smtClean="0">
                <a:solidFill>
                  <a:srgbClr val="FFFF00"/>
                </a:solidFill>
              </a:rPr>
              <a:t>.</a:t>
            </a:r>
            <a:r>
              <a:rPr lang="ru-RU" b="1" i="1" dirty="0" smtClean="0"/>
              <a:t> 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25079"/>
          <a:stretch>
            <a:fillRect/>
          </a:stretch>
        </p:blipFill>
        <p:spPr bwMode="auto">
          <a:xfrm>
            <a:off x="4143372" y="500042"/>
            <a:ext cx="4836923" cy="55721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ocuments\0_b7433_e366a37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0570"/>
            <a:ext cx="2624217" cy="235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97</Words>
  <Application>Microsoft Office PowerPoint</Application>
  <PresentationFormat>Экран (4:3)</PresentationFormat>
  <Paragraphs>30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      Цель:  Формирование первичных представлений о Российской Армии, о мужчинах, как защитниках "малой" и "большой" Родины, воспитание уважения к защитникам Отечества Создание условий для реализации двигательной    активности детей, с нравственно – патриотической мотивацией праздника Дня Защитника Отечества.                                             Закрепление знаний о военных профессиях, названиях военной техники </vt:lpstr>
      <vt:lpstr>    Задачи:  • Пропагандировать здоровый образ жизни, приобщать семью к физкультуре и спорту, формировать и расширять представление детей о солдате, о необходимости защищать Отечество.  • Закреплять:  навыки детей в прыжках, в беге на скорость.  • Развивать:  морально – волевые качества, быстроту, силу, ловкость, выносливость, умение взаимодействовать друг с другом, оказывать взаимопомощь, поддержку в решении основных задач для  достижения общей цели, желание и умение преодолевать препятствия.  • Воспитывать:  у детей и родителей положительные эмоции от совместного мероприятия, патриотизм, гордость за наших солдат. </vt:lpstr>
      <vt:lpstr>Слайд 4</vt:lpstr>
      <vt:lpstr>Каждый мальчик может стать солдатом, По небу лететь, по морю плыть, Охранять границу с автоматом, Чтоб свою отчизну защитить.</vt:lpstr>
      <vt:lpstr>Слайд 6</vt:lpstr>
      <vt:lpstr>Слайд 7</vt:lpstr>
      <vt:lpstr>   </vt:lpstr>
      <vt:lpstr>       </vt:lpstr>
      <vt:lpstr>Слайд 10</vt:lpstr>
      <vt:lpstr>Слайд 11</vt:lpstr>
      <vt:lpstr>                      У меня пока игрушки:                                Танки, пистолеты, пушки,                               Оловянные солдаты,                                      Бронепоезд, автоматы.</vt:lpstr>
      <vt:lpstr>Слайд 13</vt:lpstr>
      <vt:lpstr>Защищаю во дворе маленьких и слабых  И справляю в феврале День Армейской славы 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42</cp:revision>
  <dcterms:created xsi:type="dcterms:W3CDTF">2016-02-24T16:23:35Z</dcterms:created>
  <dcterms:modified xsi:type="dcterms:W3CDTF">2016-03-28T10:29:05Z</dcterms:modified>
</cp:coreProperties>
</file>