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0173-96E7-4352-B09F-26BC2285EA1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FCD8-2D2C-4083-8C9F-662A2A43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0173-96E7-4352-B09F-26BC2285EA1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FCD8-2D2C-4083-8C9F-662A2A43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0173-96E7-4352-B09F-26BC2285EA1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FCD8-2D2C-4083-8C9F-662A2A43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0173-96E7-4352-B09F-26BC2285EA1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FCD8-2D2C-4083-8C9F-662A2A43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0173-96E7-4352-B09F-26BC2285EA1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FCD8-2D2C-4083-8C9F-662A2A43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0173-96E7-4352-B09F-26BC2285EA1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FCD8-2D2C-4083-8C9F-662A2A43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0173-96E7-4352-B09F-26BC2285EA1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FCD8-2D2C-4083-8C9F-662A2A43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0173-96E7-4352-B09F-26BC2285EA1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FCD8-2D2C-4083-8C9F-662A2A43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0173-96E7-4352-B09F-26BC2285EA1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FCD8-2D2C-4083-8C9F-662A2A43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0173-96E7-4352-B09F-26BC2285EA1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FCD8-2D2C-4083-8C9F-662A2A43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0173-96E7-4352-B09F-26BC2285EA1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3FCD8-2D2C-4083-8C9F-662A2A43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90173-96E7-4352-B09F-26BC2285EA1C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3FCD8-2D2C-4083-8C9F-662A2A434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Мои документы\в рамке роз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 rot="394037">
            <a:off x="1475656" y="1957481"/>
            <a:ext cx="417646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Конкурс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красоты</a:t>
            </a:r>
          </a:p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2016год.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6165304"/>
            <a:ext cx="4355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Музыкальный руководитель Репина Л.В</a:t>
            </a:r>
            <a:r>
              <a:rPr lang="ru-RU" sz="1600" dirty="0" smtClean="0">
                <a:latin typeface="Cambria Math" pitchFamily="18" charset="0"/>
                <a:ea typeface="Cambria Math" pitchFamily="18" charset="0"/>
              </a:rPr>
              <a:t>. </a:t>
            </a:r>
            <a:endParaRPr lang="ru-RU" sz="16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4355976" cy="4725143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</a:rPr>
              <a:t>Мальчик</a:t>
            </a:r>
            <a: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  <a:t>:</a:t>
            </a:r>
            <a:r>
              <a:rPr lang="ru-RU" sz="1600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  <a:t>Опять пришла весна к нам в дом!    </a:t>
            </a:r>
            <a:b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  <a:t>Опять мы праздника все ждем!</a:t>
            </a:r>
            <a:b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  <a:t>Как запоем мы, как запляшем!  </a:t>
            </a:r>
            <a:b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  <a:t> Но, только, где девчонки наши?</a:t>
            </a:r>
            <a:r>
              <a:rPr lang="ru-RU" sz="1600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Monotype Corsiva" pitchFamily="66" charset="0"/>
              </a:rPr>
              <a:t> </a:t>
            </a:r>
            <a:br>
              <a:rPr lang="ru-RU" sz="16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  <a:t>Мальчик: Они наводят красоту!    </a:t>
            </a:r>
            <a:b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  <a:t>Сказали, скоро подойдут!</a:t>
            </a:r>
            <a:b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  <a:t>Пока без них </a:t>
            </a:r>
            <a:r>
              <a:rPr lang="ru-RU" sz="1600" b="1" dirty="0" err="1">
                <a:solidFill>
                  <a:srgbClr val="C00000"/>
                </a:solidFill>
                <a:latin typeface="Monotype Corsiva" pitchFamily="66" charset="0"/>
              </a:rPr>
              <a:t>повыступаем</a:t>
            </a:r>
            <a: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  <a:t>,  </a:t>
            </a:r>
            <a:b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b="1" dirty="0">
                <a:solidFill>
                  <a:srgbClr val="C00000"/>
                </a:solidFill>
                <a:latin typeface="Monotype Corsiva" pitchFamily="66" charset="0"/>
              </a:rPr>
              <a:t> стихи для мамы почитаем</a:t>
            </a:r>
            <a:r>
              <a:rPr lang="ru-RU" sz="1600" b="1" dirty="0" smtClean="0">
                <a:solidFill>
                  <a:srgbClr val="C00000"/>
                </a:solidFill>
                <a:latin typeface="Monotype Corsiva" pitchFamily="66" charset="0"/>
              </a:rPr>
              <a:t>!</a:t>
            </a: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3" name="Рисунок 12" descr="C:\Documents and Settings\Admin\Рабочий стол\2016 8 марта масленица\DSC051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3848961" cy="28800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6" name="TextBox 15"/>
          <p:cNvSpPr txBox="1"/>
          <p:nvPr/>
        </p:nvSpPr>
        <p:spPr>
          <a:xfrm>
            <a:off x="4932040" y="501317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Самых лучших, самых милых,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самых добрых и красивых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Мы девчонок приглашаем!  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Их торжественно встречаем!</a:t>
            </a:r>
            <a:endParaRPr lang="ru-RU" b="1" dirty="0"/>
          </a:p>
        </p:txBody>
      </p:sp>
      <p:pic>
        <p:nvPicPr>
          <p:cNvPr id="17" name="Рисунок 16" descr="C:\Documents and Settings\Admin\Рабочий стол\2016 8 марта масленица\DSC051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842365" cy="28800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4139952" cy="2132855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Когда </a:t>
            </a: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после долгой холодной зимы  </a:t>
            </a:r>
            <a:b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и поле проснётся, и лес,</a:t>
            </a:r>
            <a:b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Под тёплым и ласковым солнцем весны  </a:t>
            </a:r>
            <a:b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случается много чудес!	</a:t>
            </a:r>
            <a:b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В некотором царстве, в некотором государстве жил был Царь с Царицей, и было у них  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6 сыновей </a:t>
            </a: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– </a:t>
            </a:r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6 богатырей</a:t>
            </a:r>
            <a:r>
              <a:rPr lang="ru-RU" sz="2000" b="1" dirty="0">
                <a:solidFill>
                  <a:srgbClr val="C00000"/>
                </a:solidFill>
                <a:latin typeface="Monotype Corsiva" pitchFamily="66" charset="0"/>
              </a:rPr>
              <a:t>.</a:t>
            </a:r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endParaRPr lang="ru-RU" sz="16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886200"/>
            <a:ext cx="4932040" cy="9826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Ну, сынки, представьте нам своих подруг.</a:t>
            </a:r>
          </a:p>
        </p:txBody>
      </p:sp>
      <p:pic>
        <p:nvPicPr>
          <p:cNvPr id="6" name="Рисунок 5" descr="C:\Documents and Settings\Admin\Рабочий стол\2016 8 марта масленица\DSC050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3834932" cy="28800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Documents and Settings\Admin\Рабочий стол\2016 8 марта масленица\DSC051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3842365" cy="2880000"/>
          </a:xfrm>
          <a:prstGeom prst="ellipse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4534272" cy="3195786"/>
          </a:xfrm>
        </p:spPr>
        <p:txBody>
          <a:bodyPr>
            <a:noAutofit/>
          </a:bodyPr>
          <a:lstStyle/>
          <a:p>
            <a:pPr algn="l"/>
            <a:r>
              <a:rPr lang="ru-RU" sz="1400" b="1" dirty="0" err="1">
                <a:solidFill>
                  <a:srgbClr val="C00000"/>
                </a:solidFill>
                <a:latin typeface="Monotype Corsiva" pitchFamily="66" charset="0"/>
              </a:rPr>
              <a:t>Бобариха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: Царь батюшка, царь матушка! Да что ж </a:t>
            </a:r>
            <a:r>
              <a:rPr lang="ru-RU" sz="1400" b="1" dirty="0" err="1">
                <a:solidFill>
                  <a:srgbClr val="C00000"/>
                </a:solidFill>
                <a:latin typeface="Monotype Corsiva" pitchFamily="66" charset="0"/>
              </a:rPr>
              <a:t>енто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 делается, совсем справедливости на земле русской нет.</a:t>
            </a:r>
            <a:b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Царь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: А что случилось?</a:t>
            </a:r>
            <a:b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Monotype Corsiva" pitchFamily="66" charset="0"/>
              </a:rPr>
              <a:t>Бобариха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: Как что! Девиц </a:t>
            </a:r>
            <a:r>
              <a:rPr lang="ru-RU" sz="1400" b="1" dirty="0" err="1">
                <a:solidFill>
                  <a:srgbClr val="C00000"/>
                </a:solidFill>
                <a:latin typeface="Monotype Corsiva" pitchFamily="66" charset="0"/>
              </a:rPr>
              <a:t>ентих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 при дворе оставили, красавицами назвали, а другие скок лет в вашем царстве живут, а их ко двору и не зовут.</a:t>
            </a:r>
            <a:b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Царь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: Да про кого энто вы говорите?</a:t>
            </a:r>
            <a:r>
              <a:rPr lang="ru-RU" sz="1400" b="1" dirty="0">
                <a:solidFill>
                  <a:srgbClr val="C00000"/>
                </a:solidFill>
              </a:rPr>
              <a:t/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Monotype Corsiva" pitchFamily="66" charset="0"/>
              </a:rPr>
              <a:t>Бобариха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:  Как энто про кого! Да про доченьку мою, </a:t>
            </a:r>
            <a:r>
              <a:rPr lang="ru-RU" sz="1400" b="1" dirty="0" err="1">
                <a:solidFill>
                  <a:srgbClr val="C00000"/>
                </a:solidFill>
                <a:latin typeface="Monotype Corsiva" pitchFamily="66" charset="0"/>
              </a:rPr>
              <a:t>Марфушеньку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 душеньку, ненаглядную. А вот я её сейчас приведу! </a:t>
            </a:r>
            <a:b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b="1" dirty="0" err="1">
                <a:solidFill>
                  <a:srgbClr val="C00000"/>
                </a:solidFill>
                <a:latin typeface="Monotype Corsiva" pitchFamily="66" charset="0"/>
              </a:rPr>
              <a:t>Марфушка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: Ну, маманя!</a:t>
            </a:r>
            <a:b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b="1" dirty="0" err="1" smtClean="0">
                <a:solidFill>
                  <a:srgbClr val="C00000"/>
                </a:solidFill>
                <a:latin typeface="Monotype Corsiva" pitchFamily="66" charset="0"/>
              </a:rPr>
              <a:t>Бобариха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: Ну, чем ни красавица, брови домиком, глаза в разлет, коса вон, на балагане купленная!  Точно моя </a:t>
            </a:r>
            <a:r>
              <a:rPr lang="ru-RU" sz="1400" b="1" dirty="0" err="1">
                <a:solidFill>
                  <a:srgbClr val="C00000"/>
                </a:solidFill>
                <a:latin typeface="Monotype Corsiva" pitchFamily="66" charset="0"/>
              </a:rPr>
              <a:t>Марфушка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, как игрушка!  Так, что царь батюшка, что бы все по честному, бери </a:t>
            </a:r>
            <a:r>
              <a:rPr lang="ru-RU" sz="1400" b="1" dirty="0" err="1">
                <a:solidFill>
                  <a:srgbClr val="C00000"/>
                </a:solidFill>
                <a:latin typeface="Monotype Corsiva" pitchFamily="66" charset="0"/>
              </a:rPr>
              <a:t>Марфушку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 ко дворцу.</a:t>
            </a:r>
            <a:b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Monotype Corsiva" pitchFamily="66" charset="0"/>
              </a:rPr>
              <a:t>Царь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: Да как же быть, ведь сынки то мои уже выбрали себе подружек!</a:t>
            </a:r>
            <a:b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 </a:t>
            </a:r>
            <a:r>
              <a:rPr lang="ru-RU" sz="1400" b="1" dirty="0" err="1" smtClean="0">
                <a:solidFill>
                  <a:srgbClr val="C00000"/>
                </a:solidFill>
                <a:latin typeface="Monotype Corsiva" pitchFamily="66" charset="0"/>
              </a:rPr>
              <a:t>Бобариха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: Ах так! </a:t>
            </a:r>
            <a:r>
              <a:rPr lang="ru-RU" sz="1400" b="1" dirty="0" err="1">
                <a:solidFill>
                  <a:srgbClr val="C00000"/>
                </a:solidFill>
                <a:latin typeface="Monotype Corsiva" pitchFamily="66" charset="0"/>
              </a:rPr>
              <a:t>Тагды</a:t>
            </a:r>
            <a:r>
              <a:rPr lang="ru-RU" sz="1400" b="1" dirty="0">
                <a:solidFill>
                  <a:srgbClr val="C00000"/>
                </a:solidFill>
                <a:latin typeface="Monotype Corsiva" pitchFamily="66" charset="0"/>
              </a:rPr>
              <a:t> мы объявляем голодовку</a:t>
            </a:r>
            <a:r>
              <a:rPr lang="ru-RU" sz="1400" b="1" dirty="0">
                <a:solidFill>
                  <a:srgbClr val="C00000"/>
                </a:solidFill>
              </a:rPr>
              <a:t>.</a:t>
            </a:r>
            <a:endParaRPr lang="ru-RU" sz="1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Documents and Settings\Admin\Рабочий стол\2016 8 марта масленица\DSC050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8502">
            <a:off x="5148064" y="548680"/>
            <a:ext cx="3842365" cy="2880000"/>
          </a:xfrm>
          <a:prstGeom prst="ellipse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Documents and Settings\Admin\Рабочий стол\2016 8 марта масленица\DSC05046.JPG"/>
          <p:cNvPicPr/>
          <p:nvPr/>
        </p:nvPicPr>
        <p:blipFill>
          <a:blip r:embed="rId3" cstate="print"/>
          <a:srcRect b="25581"/>
          <a:stretch>
            <a:fillRect/>
          </a:stretch>
        </p:blipFill>
        <p:spPr bwMode="auto">
          <a:xfrm>
            <a:off x="395536" y="4221088"/>
            <a:ext cx="2879425" cy="2180577"/>
          </a:xfrm>
          <a:prstGeom prst="ellipse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C:\Documents and Settings\Admin\Рабочий стол\2016 8 марта масленица\DSC051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7274">
            <a:off x="4294546" y="3699923"/>
            <a:ext cx="3842365" cy="2880000"/>
          </a:xfrm>
          <a:prstGeom prst="ellipse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\Рабочий стол\2016 8 марта масленица\DSC051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842365" cy="2880000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Documents and Settings\Admin\Рабочий стол\2016 8 марта масленица\DSC050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3842365" cy="2880000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644008" y="0"/>
            <a:ext cx="43924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Снова нет ручьям покоя, день и ночь журчат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в кустах, ходит солнце золотое в чисты- чистых небесах!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Льют лучи на лес и луг, и на все цветы вокруг, розовые, синие, голубые, красные, льют лучи свое тепло на лучи прекрасные! Сегодня в этом зале подарим танец нашей маме!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5576" y="3717032"/>
            <a:ext cx="3384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Мы танцуем «Ча-ча-ча!» наша пляска горяча!</a:t>
            </a:r>
            <a:endParaRPr lang="ru-RU" sz="4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Admin\Рабочий стол\2016 8 марта масленица\DSC050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842365" cy="2880000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Documents and Settings\Admin\Рабочий стол\2016 8 марта масленица\DSC0506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3842365" cy="2880000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292080" y="764704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Много на свете есть ласковых слов: нежных и добрых, красивых.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Эти слова я все маме дарю-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Мамочке милой, любимой!</a:t>
            </a: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933056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Мамочка, ты мое солнышко.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Мамочка, ты мой цветочек.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Мамочка, ты мое облачко.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Мамочка- мой </a:t>
            </a:r>
            <a:r>
              <a:rPr lang="ru-RU" sz="2800" dirty="0" err="1" smtClean="0">
                <a:solidFill>
                  <a:srgbClr val="C00000"/>
                </a:solidFill>
                <a:latin typeface="Monotype Corsiva" pitchFamily="66" charset="0"/>
              </a:rPr>
              <a:t>мотылечек</a:t>
            </a: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sz="28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\Мои документы\ро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10125"/>
            <a:ext cx="2724150" cy="204787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4" name="Picture 6" descr="C:\Documents and Settings\Admin\Мои документы\ро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50" y="0"/>
            <a:ext cx="2724150" cy="204787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Documents and Settings\Admin\Рабочий стол\2016 8 марта масленица\DSC050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24944"/>
            <a:ext cx="3842365" cy="2880000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332656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Я мамулю обожаю, я </a:t>
            </a:r>
            <a:r>
              <a:rPr lang="ru-RU" sz="3600" dirty="0" err="1" smtClean="0">
                <a:solidFill>
                  <a:srgbClr val="C00000"/>
                </a:solidFill>
                <a:latin typeface="Monotype Corsiva" pitchFamily="66" charset="0"/>
              </a:rPr>
              <a:t>мамулючку</a:t>
            </a:r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 люблю.</a:t>
            </a:r>
          </a:p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И на праздник ей красивую прическу подарю!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\Мои документы\ро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10125"/>
            <a:ext cx="2724150" cy="204787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4" name="Picture 6" descr="C:\Documents and Settings\Admin\Мои документы\ро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50" y="0"/>
            <a:ext cx="2724150" cy="204787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C:\Documents and Settings\Admin\Рабочий стол\2016 8 марта масленица\DSC051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3842365" cy="2880000"/>
          </a:xfrm>
          <a:prstGeom prst="round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4797152"/>
            <a:ext cx="44644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Я скажу вам честно, прямо: конкурс </a:t>
            </a:r>
            <a:r>
              <a:rPr lang="ru-RU" sz="2400" dirty="0" err="1" smtClean="0">
                <a:solidFill>
                  <a:srgbClr val="C00000"/>
                </a:solidFill>
                <a:latin typeface="Monotype Corsiva" pitchFamily="66" charset="0"/>
              </a:rPr>
              <a:t>наш-подарок</a:t>
            </a: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 мамам! Все девочки-красавицы! Они нам очень нравятся! Их хоти мы наградить и медали подарить!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\Мои документы\ро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10125"/>
            <a:ext cx="2724150" cy="204787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4" name="Picture 6" descr="C:\Documents and Settings\Admin\Мои документы\роз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50" y="0"/>
            <a:ext cx="2724150" cy="2047875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827584" y="2204864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endParaRPr lang="ru-RU" sz="80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209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Мальчик: Опять пришла весна к нам в дом!     Опять мы праздника все ждем! Как запоем мы, как запляшем!    Но, только, где девчонки наши?   Мальчик: Они наводят красоту!     Сказали, скоро подойдут! Пока без них повыступаем,    стихи для мамы почитаем!   </vt:lpstr>
      <vt:lpstr>     Когда после долгой холодной зимы   и поле проснётся, и лес, Под тёплым и ласковым солнцем весны   случается много чудес!  В некотором царстве, в некотором государстве жил был Царь с Царицей, и было у них  6 сыновей – 6 богатырей. </vt:lpstr>
      <vt:lpstr>Бобариха: Царь батюшка, царь матушка! Да что ж енто делается, совсем справедливости на земле русской нет.  Царь: А что случилось?  Бобариха: Как что! Девиц ентих при дворе оставили, красавицами назвали, а другие скок лет в вашем царстве живут, а их ко двору и не зовут.  Царь: Да про кого энто вы говорите?  Бобариха:  Как энто про кого! Да про доченьку мою, Марфушеньку душеньку, ненаглядную. А вот я её сейчас приведу!   Марфушка: Ну, маманя!  Бобариха: Ну, чем ни красавица, брови домиком, глаза в разлет, коса вон, на балагане купленная!  Точно моя Марфушка, как игрушка!  Так, что царь батюшка, что бы все по честному, бери Марфушку ко дворцу.  Царь: Да как же быть, ведь сынки то мои уже выбрали себе подружек!  Бобариха: Ах так! Тагды мы объявляем голодовку.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57</cp:revision>
  <dcterms:created xsi:type="dcterms:W3CDTF">2016-03-22T09:05:04Z</dcterms:created>
  <dcterms:modified xsi:type="dcterms:W3CDTF">2016-03-25T10:24:50Z</dcterms:modified>
</cp:coreProperties>
</file>