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0" r:id="rId3"/>
    <p:sldId id="307" r:id="rId4"/>
    <p:sldId id="308" r:id="rId5"/>
    <p:sldId id="309" r:id="rId6"/>
    <p:sldId id="290" r:id="rId7"/>
    <p:sldId id="316" r:id="rId8"/>
    <p:sldId id="292" r:id="rId9"/>
    <p:sldId id="299" r:id="rId10"/>
    <p:sldId id="310" r:id="rId11"/>
    <p:sldId id="311" r:id="rId12"/>
    <p:sldId id="312" r:id="rId13"/>
    <p:sldId id="291" r:id="rId14"/>
    <p:sldId id="313" r:id="rId15"/>
    <p:sldId id="314" r:id="rId16"/>
    <p:sldId id="287" r:id="rId17"/>
    <p:sldId id="294" r:id="rId18"/>
    <p:sldId id="298" r:id="rId19"/>
    <p:sldId id="300" r:id="rId20"/>
    <p:sldId id="297" r:id="rId21"/>
    <p:sldId id="315" r:id="rId22"/>
    <p:sldId id="317" r:id="rId23"/>
    <p:sldId id="293" r:id="rId24"/>
    <p:sldId id="295" r:id="rId25"/>
    <p:sldId id="302" r:id="rId26"/>
    <p:sldId id="289" r:id="rId27"/>
    <p:sldId id="303" r:id="rId28"/>
    <p:sldId id="30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6600"/>
    <a:srgbClr val="0066FF"/>
    <a:srgbClr val="0000FF"/>
    <a:srgbClr val="9900CC"/>
    <a:srgbClr val="9900FF"/>
    <a:srgbClr val="CC0000"/>
    <a:srgbClr val="993300"/>
    <a:srgbClr val="0080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93445" autoAdjust="0"/>
  </p:normalViewPr>
  <p:slideViewPr>
    <p:cSldViewPr>
      <p:cViewPr varScale="1">
        <p:scale>
          <a:sx n="34" d="100"/>
          <a:sy n="34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C0B1-EDAD-42F3-8771-BFA2F58E65D2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87FF-7364-4070-9690-A5C3801BB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3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3" name="chimes.wav"/>
          </p:stSnd>
        </p:sndAc>
      </p:transition>
    </mc:Choice>
    <mc:Fallback>
      <p:transition spd="slow" advClick="0" advTm="8000">
        <p:checker dir="vert"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 dir="vert"/>
        <p:sndAc>
          <p:stSnd>
            <p:snd r:embed="rId14" name="chimes.wav"/>
          </p:stSnd>
        </p:sndAc>
      </p:transition>
    </mc:Choice>
    <mc:Fallback>
      <p:transition spd="slow" advClick="0" advTm="8000">
        <p:checker dir="vert"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C:\Users\SERGEJ\Desktop\Minusovka_dlya_peniya_-_Vasil_kovaya_strana_muzofon.com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microsoft.com/office/2007/relationships/media" Target="../media/media3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gif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gi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gif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9000">
              <a:srgbClr val="00B0F0"/>
            </a:gs>
            <a:gs pos="32000">
              <a:srgbClr val="00FF00"/>
            </a:gs>
            <a:gs pos="72000">
              <a:srgbClr val="00FF00"/>
            </a:gs>
            <a:gs pos="82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0" y="6793749"/>
            <a:ext cx="179512" cy="1795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28662" y="2428868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любимый детский сад «Солнышко»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ERGEJ\Desktop\Картинки\Анимашки\мультики\3джэ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3667116"/>
            <a:ext cx="3190884" cy="3190884"/>
          </a:xfrm>
          <a:prstGeom prst="rect">
            <a:avLst/>
          </a:prstGeom>
          <a:noFill/>
        </p:spPr>
      </p:pic>
      <p:pic>
        <p:nvPicPr>
          <p:cNvPr id="1027" name="Picture 3" descr="C:\Users\SERGEJ\Desktop\Картинки\Анимашки\солнце\photo941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3" y="0"/>
            <a:ext cx="2214578" cy="2293389"/>
          </a:xfrm>
          <a:prstGeom prst="rect">
            <a:avLst/>
          </a:prstGeom>
          <a:noFill/>
        </p:spPr>
      </p:pic>
      <p:pic>
        <p:nvPicPr>
          <p:cNvPr id="6" name="Minusovka_dlya_peniya_-_Vasil_kovaya_strana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email"/>
          <a:stretch>
            <a:fillRect/>
          </a:stretch>
        </p:blipFill>
        <p:spPr>
          <a:xfrm>
            <a:off x="8429652" y="4286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974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 vol="80000" numSld="999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C:\Users\SERGEJ\Desktop\садик\P10501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14356"/>
            <a:ext cx="7667678" cy="5750759"/>
          </a:xfrm>
          <a:prstGeom prst="rect">
            <a:avLst/>
          </a:prstGeom>
          <a:noFill/>
        </p:spPr>
      </p:pic>
      <p:pic>
        <p:nvPicPr>
          <p:cNvPr id="71682" name="Picture 2" descr="C:\Users\SERGEJ\Desktop\садик\P1050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714356"/>
            <a:ext cx="7500990" cy="5625743"/>
          </a:xfrm>
          <a:prstGeom prst="rect">
            <a:avLst/>
          </a:prstGeom>
          <a:noFill/>
        </p:spPr>
      </p:pic>
      <p:pic>
        <p:nvPicPr>
          <p:cNvPr id="71684" name="Picture 4" descr="C:\Users\SERGEJ\Desktop\садик\P10501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125099"/>
            <a:ext cx="7429552" cy="5572165"/>
          </a:xfrm>
          <a:prstGeom prst="rect">
            <a:avLst/>
          </a:prstGeom>
          <a:noFill/>
        </p:spPr>
      </p:pic>
      <p:pic>
        <p:nvPicPr>
          <p:cNvPr id="71685" name="Picture 5" descr="C:\Users\SERGEJ\Desktop\садик\P10501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1142984"/>
            <a:ext cx="7500958" cy="5000636"/>
          </a:xfrm>
          <a:prstGeom prst="rect">
            <a:avLst/>
          </a:prstGeom>
          <a:noFill/>
        </p:spPr>
      </p:pic>
      <p:pic>
        <p:nvPicPr>
          <p:cNvPr id="71686" name="Picture 6" descr="C:\Users\SERGEJ\Desktop\Картинки\Анимашки\солнце\9аа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56075" y="428604"/>
            <a:ext cx="1773633" cy="1714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6410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Собираемся гулять,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на участке поиграть!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929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Обед- первое и второе, очень вкусно! </a:t>
            </a:r>
          </a:p>
        </p:txBody>
      </p:sp>
      <p:pic>
        <p:nvPicPr>
          <p:cNvPr id="72706" name="Picture 2" descr="C:\Users\SERGEJ\Desktop\садик\P1050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4429123" cy="4214842"/>
          </a:xfrm>
          <a:prstGeom prst="rect">
            <a:avLst/>
          </a:prstGeom>
          <a:noFill/>
        </p:spPr>
      </p:pic>
      <p:pic>
        <p:nvPicPr>
          <p:cNvPr id="72707" name="Picture 3" descr="C:\Users\SERGEJ\Desktop\садик\P10501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214422"/>
            <a:ext cx="4429156" cy="4207680"/>
          </a:xfrm>
          <a:prstGeom prst="rect">
            <a:avLst/>
          </a:prstGeom>
          <a:noFill/>
        </p:spPr>
      </p:pic>
      <p:pic>
        <p:nvPicPr>
          <p:cNvPr id="72708" name="Picture 4" descr="C:\Users\SERGEJ\Desktop\Картинки\Анимашки\мультики\dis10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643314"/>
            <a:ext cx="2369360" cy="2843232"/>
          </a:xfrm>
          <a:prstGeom prst="rect">
            <a:avLst/>
          </a:prstGeom>
          <a:noFill/>
        </p:spPr>
      </p:pic>
      <p:pic>
        <p:nvPicPr>
          <p:cNvPr id="72709" name="Picture 5" descr="C:\Users\SERGEJ\Desktop\Картинки\Анимашки\мультики\6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3226978"/>
            <a:ext cx="2357454" cy="3631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C:\Users\SERGEJ\Desktop\садик\P1050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57232"/>
            <a:ext cx="8427692" cy="5643578"/>
          </a:xfrm>
          <a:prstGeom prst="rect">
            <a:avLst/>
          </a:prstGeom>
          <a:noFill/>
        </p:spPr>
      </p:pic>
      <p:pic>
        <p:nvPicPr>
          <p:cNvPr id="73730" name="Picture 2" descr="C:\Users\SERGEJ\Desktop\садик\P10501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000107"/>
            <a:ext cx="7215238" cy="5411429"/>
          </a:xfrm>
          <a:prstGeom prst="rect">
            <a:avLst/>
          </a:prstGeom>
          <a:noFill/>
        </p:spPr>
      </p:pic>
      <p:pic>
        <p:nvPicPr>
          <p:cNvPr id="73732" name="Picture 4" descr="C:\Users\SERGEJ\Desktop\Картинки\Анимашки\коты\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143380"/>
            <a:ext cx="1785950" cy="25003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285728"/>
            <a:ext cx="7929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Тихий час, тихий час - отдыхаем мы сейчас!  </a:t>
            </a:r>
          </a:p>
        </p:txBody>
      </p:sp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0000">
              <a:srgbClr val="21D6E0"/>
            </a:gs>
            <a:gs pos="58000">
              <a:srgbClr val="FFFF00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572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Picture 1" descr="C:\Users\SERGEJ\Desktop\садик\P1050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122" y="1428735"/>
            <a:ext cx="7234340" cy="4717767"/>
          </a:xfrm>
          <a:prstGeom prst="rect">
            <a:avLst/>
          </a:prstGeom>
          <a:noFill/>
        </p:spPr>
      </p:pic>
      <p:pic>
        <p:nvPicPr>
          <p:cNvPr id="47106" name="Picture 2" descr="C:\Users\SERGEJ\Desktop\садик\P1050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15" y="1643050"/>
            <a:ext cx="8556685" cy="4813135"/>
          </a:xfrm>
          <a:prstGeom prst="rect">
            <a:avLst/>
          </a:prstGeom>
          <a:noFill/>
        </p:spPr>
      </p:pic>
      <p:pic>
        <p:nvPicPr>
          <p:cNvPr id="47107" name="Picture 3" descr="C:\Users\SERGEJ\Desktop\садик\P10501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265" y="1428736"/>
            <a:ext cx="8255057" cy="50006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214290"/>
            <a:ext cx="74911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Поспали , покушали,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сказочку послушали!</a:t>
            </a:r>
            <a:endParaRPr lang="ru-RU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7108" name="Picture 4" descr="C:\Users\SERGEJ\Desktop\Картинки\Анимашки\мультики\35f44d302df63f081f81a250ac34273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93257"/>
            <a:ext cx="2286016" cy="3464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031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0000">
              <a:srgbClr val="21D6E0"/>
            </a:gs>
            <a:gs pos="58000">
              <a:srgbClr val="FFFF00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572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C:\Users\SERGEJ\Desktop\садик\P10501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14422"/>
            <a:ext cx="7929618" cy="5072098"/>
          </a:xfrm>
          <a:prstGeom prst="rect">
            <a:avLst/>
          </a:prstGeom>
          <a:noFill/>
        </p:spPr>
      </p:pic>
      <p:pic>
        <p:nvPicPr>
          <p:cNvPr id="74756" name="Picture 4" descr="C:\Users\SERGEJ\Desktop\садик\P10501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85860"/>
            <a:ext cx="8382059" cy="47149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214290"/>
            <a:ext cx="839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D60093"/>
                </a:solidFill>
                <a:latin typeface="Arial Black" pitchFamily="34" charset="0"/>
              </a:rPr>
              <a:t>Мы играем, не скучаем!</a:t>
            </a:r>
            <a:endParaRPr lang="ru-RU" sz="28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74755" name="Picture 3" descr="C:\Users\SERGEJ\Desktop\садик\P10501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585" y="857232"/>
            <a:ext cx="8661415" cy="5715040"/>
          </a:xfrm>
          <a:prstGeom prst="rect">
            <a:avLst/>
          </a:prstGeom>
          <a:noFill/>
        </p:spPr>
      </p:pic>
      <p:pic>
        <p:nvPicPr>
          <p:cNvPr id="74757" name="Picture 5" descr="C:\Users\SERGEJ\Desktop\Картинки\Анимашки\праздник\4ьл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071810"/>
            <a:ext cx="2533650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031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0000">
              <a:srgbClr val="21D6E0"/>
            </a:gs>
            <a:gs pos="58000">
              <a:srgbClr val="FFFF00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572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1" name="Picture 5" descr="C:\Users\SERGEJ\Desktop\садик\P10501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71612"/>
            <a:ext cx="7696231" cy="4329130"/>
          </a:xfrm>
          <a:prstGeom prst="rect">
            <a:avLst/>
          </a:prstGeom>
          <a:noFill/>
        </p:spPr>
      </p:pic>
      <p:pic>
        <p:nvPicPr>
          <p:cNvPr id="75779" name="Picture 3" descr="C:\Users\SERGEJ\Desktop\садик\P10501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142984"/>
            <a:ext cx="6500858" cy="5283200"/>
          </a:xfrm>
          <a:prstGeom prst="rect">
            <a:avLst/>
          </a:prstGeom>
          <a:noFill/>
        </p:spPr>
      </p:pic>
      <p:pic>
        <p:nvPicPr>
          <p:cNvPr id="75778" name="Picture 2" descr="C:\Users\SERGEJ\Desktop\садик\P10501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285860"/>
            <a:ext cx="8153412" cy="5072098"/>
          </a:xfrm>
          <a:prstGeom prst="rect">
            <a:avLst/>
          </a:prstGeom>
          <a:noFill/>
        </p:spPr>
      </p:pic>
      <p:pic>
        <p:nvPicPr>
          <p:cNvPr id="75780" name="Picture 4" descr="C:\Users\SERGEJ\Desktop\садик\P10501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0504" y="928671"/>
            <a:ext cx="7844900" cy="570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142852"/>
            <a:ext cx="7770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Вкусный ужин это Да!</a:t>
            </a:r>
          </a:p>
          <a:p>
            <a:pPr algn="ctr"/>
            <a:r>
              <a:rPr lang="ru-RU" sz="2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А потом домой пора!  </a:t>
            </a:r>
            <a:endParaRPr lang="ru-RU" sz="28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5783" name="Picture 7" descr="C:\Users\SERGEJ\Desktop\Картинки\Анимашки\учеба\h08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571984"/>
            <a:ext cx="228601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031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SERGEJ\Desktop\материалы 2016\фото солнышко 2015\В гостях у Солнышка\P10406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6810422" cy="5107816"/>
          </a:xfrm>
          <a:prstGeom prst="rect">
            <a:avLst/>
          </a:prstGeom>
          <a:noFill/>
        </p:spPr>
      </p:pic>
      <p:pic>
        <p:nvPicPr>
          <p:cNvPr id="17410" name="Picture 2" descr="C:\Users\SERGEJ\Desktop\материалы 2016\фото солнышко 2015\Осенние чудеса\P10403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303719"/>
            <a:ext cx="7024736" cy="5268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46" y="0"/>
            <a:ext cx="592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Хорошо у нас в саду- вместе пляшем и поем, никогда не устаем!</a:t>
            </a:r>
            <a:endParaRPr lang="ru-RU" sz="2800" b="1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  <a:p>
            <a:pPr algn="ctr"/>
            <a:r>
              <a:rPr lang="ru-RU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 </a:t>
            </a:r>
            <a:endParaRPr lang="ru-RU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pic>
        <p:nvPicPr>
          <p:cNvPr id="49154" name="Picture 2" descr="C:\Users\SERGEJ\Desktop\Картинки\Анимашки\люди\peopls9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71918"/>
            <a:ext cx="2500330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SERGEJ\Desktop\материалы 2016\фото солнышко 2015\детский футбол\P10408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089406"/>
            <a:ext cx="7119987" cy="5339990"/>
          </a:xfrm>
          <a:prstGeom prst="rect">
            <a:avLst/>
          </a:prstGeom>
          <a:noFill/>
        </p:spPr>
      </p:pic>
      <p:pic>
        <p:nvPicPr>
          <p:cNvPr id="11268" name="Picture 4" descr="C:\Users\SERGEJ\Desktop\материалы 2016\фото солнышко 2015\детский футбол\P10409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071546"/>
            <a:ext cx="7429552" cy="5572164"/>
          </a:xfrm>
          <a:prstGeom prst="rect">
            <a:avLst/>
          </a:prstGeom>
          <a:noFill/>
        </p:spPr>
      </p:pic>
      <p:pic>
        <p:nvPicPr>
          <p:cNvPr id="11266" name="Picture 2" descr="C:\Users\SERGEJ\Desktop\материалы 2016\фото солнышко 2015\детский футбол\100_29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567" y="1000108"/>
            <a:ext cx="8526433" cy="5659502"/>
          </a:xfrm>
          <a:prstGeom prst="rect">
            <a:avLst/>
          </a:prstGeom>
          <a:noFill/>
        </p:spPr>
      </p:pic>
      <p:pic>
        <p:nvPicPr>
          <p:cNvPr id="40961" name="Picture 1" descr="C:\Users\SERGEJ\Desktop\Картинки\Анимашки\учеба\2aa91233b6bd243fdc9f763cca88b4bc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488" y="4714884"/>
            <a:ext cx="1714512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8212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D60093"/>
                </a:solidFill>
                <a:latin typeface="Arial Black" pitchFamily="34" charset="0"/>
              </a:rPr>
              <a:t>Спортом занимаемся –</a:t>
            </a:r>
          </a:p>
          <a:p>
            <a:pPr algn="ctr"/>
            <a:r>
              <a:rPr lang="ru-RU" sz="2800" dirty="0" smtClean="0">
                <a:solidFill>
                  <a:srgbClr val="D60093"/>
                </a:solidFill>
                <a:latin typeface="Arial Black" pitchFamily="34" charset="0"/>
              </a:rPr>
              <a:t> футболом увлекаемся!</a:t>
            </a:r>
            <a:endParaRPr lang="ru-RU" sz="2800" dirty="0">
              <a:solidFill>
                <a:srgbClr val="D6009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00174"/>
            <a:ext cx="762005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8834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Зиму провожаем- </a:t>
            </a:r>
          </a:p>
          <a:p>
            <a:r>
              <a:rPr lang="ru-RU" sz="2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Весну Красну встречаем!</a:t>
            </a:r>
            <a:endParaRPr lang="ru-RU" sz="28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7826" name="Picture 2" descr="C:\Users\SERGEJ\Desktop\Картинки\Анимашки\мультики\15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071942"/>
            <a:ext cx="1972386" cy="2357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SERGEJ\Desktop\нужная папка сад\фото детский сад\P10404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017967"/>
            <a:ext cx="7786710" cy="5840033"/>
          </a:xfrm>
          <a:prstGeom prst="rect">
            <a:avLst/>
          </a:prstGeom>
          <a:noFill/>
        </p:spPr>
      </p:pic>
      <p:pic>
        <p:nvPicPr>
          <p:cNvPr id="5121" name="Picture 1" descr="C:\Users\SERGEJ\Desktop\фото нужно\104_PANA\P10408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785794"/>
            <a:ext cx="7429520" cy="5572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Талантов нам не занимать – Россию будем прославлять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7587" name="Picture 3" descr="C:\Users\SERGEJ\Desktop\Картинки\Анимашки\мультики\66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071942"/>
            <a:ext cx="1857388" cy="278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0000">
              <a:srgbClr val="21D6E0"/>
            </a:gs>
            <a:gs pos="58000">
              <a:srgbClr val="FFFF00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84296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FF"/>
                </a:solidFill>
                <a:latin typeface="Arial Black" pitchFamily="34" charset="0"/>
                <a:ea typeface="Batang" pitchFamily="18" charset="-127"/>
              </a:rPr>
              <a:t>Детский сад, детский сад ... Какие же приятные воспоминания о нем, светлые добрые. Вспомнишь - и настроение поднимется. Завидуешь нашим детям, что они сейчас живут самой беззаботной </a:t>
            </a:r>
            <a:r>
              <a:rPr lang="ru-RU" sz="4000" b="1" dirty="0" smtClean="0">
                <a:solidFill>
                  <a:srgbClr val="9900FF"/>
                </a:solidFill>
                <a:latin typeface="Arial Black" pitchFamily="34" charset="0"/>
                <a:ea typeface="Batang" pitchFamily="18" charset="-127"/>
              </a:rPr>
              <a:t>жизнью. </a:t>
            </a:r>
            <a:endParaRPr lang="ru-RU" sz="4000" b="1" dirty="0">
              <a:solidFill>
                <a:srgbClr val="9900FF"/>
              </a:solidFill>
              <a:latin typeface="Arial Black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31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SERGEJ\Desktop\нужная папка сад\фото детский сад\P10404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1000108"/>
            <a:ext cx="3714744" cy="3411474"/>
          </a:xfrm>
          <a:prstGeom prst="rect">
            <a:avLst/>
          </a:prstGeom>
          <a:noFill/>
        </p:spPr>
      </p:pic>
      <p:pic>
        <p:nvPicPr>
          <p:cNvPr id="36868" name="Picture 4" descr="C:\Users\SERGEJ\Desktop\нужная папка сад\фото детский сад\P10403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714356"/>
            <a:ext cx="2857520" cy="3259324"/>
          </a:xfrm>
          <a:prstGeom prst="rect">
            <a:avLst/>
          </a:prstGeom>
          <a:noFill/>
        </p:spPr>
      </p:pic>
      <p:pic>
        <p:nvPicPr>
          <p:cNvPr id="36867" name="Picture 3" descr="C:\Users\SERGEJ\Desktop\нужная папка сад\фото детский сад\P10406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139607"/>
            <a:ext cx="2643206" cy="3718393"/>
          </a:xfrm>
          <a:prstGeom prst="rect">
            <a:avLst/>
          </a:prstGeom>
          <a:noFill/>
        </p:spPr>
      </p:pic>
      <p:pic>
        <p:nvPicPr>
          <p:cNvPr id="36869" name="Picture 5" descr="C:\Users\SERGEJ\Desktop\нужная папка сад\фото детский сад\P10404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3448783"/>
            <a:ext cx="2571768" cy="34092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101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Коллектив наш просто Ас-</a:t>
            </a:r>
          </a:p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Посмотрите вы на Нас!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itchFamily="18" charset="-127"/>
            </a:endParaRPr>
          </a:p>
        </p:txBody>
      </p:sp>
      <p:pic>
        <p:nvPicPr>
          <p:cNvPr id="36870" name="Picture 6" descr="C:\Users\SERGEJ\Desktop\Картинки\Анимашки\мультики\163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4619049"/>
            <a:ext cx="1714512" cy="2238951"/>
          </a:xfrm>
          <a:prstGeom prst="rect">
            <a:avLst/>
          </a:prstGeom>
          <a:noFill/>
        </p:spPr>
      </p:pic>
      <p:pic>
        <p:nvPicPr>
          <p:cNvPr id="36871" name="Picture 7" descr="C:\Users\SERGEJ\Desktop\Картинки\Анимашки\мультики\28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82" y="1500174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ERGEJ\Desktop\нужная папка сад\олеся Лесенка Успеха\DSCN5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857364"/>
            <a:ext cx="7719870" cy="4786322"/>
          </a:xfrm>
          <a:prstGeom prst="rect">
            <a:avLst/>
          </a:prstGeom>
          <a:noFill/>
        </p:spPr>
      </p:pic>
      <p:pic>
        <p:nvPicPr>
          <p:cNvPr id="8194" name="Picture 2" descr="C:\Users\SERGEJ\Desktop\нужная папка сад\олеся Лесенка Успеха\DSCN50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285860"/>
            <a:ext cx="6953267" cy="52149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4285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Участие в районном конкурсе</a:t>
            </a:r>
          </a:p>
          <a:p>
            <a:pPr algn="ctr"/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Лесенка Успеха- 2016</a:t>
            </a:r>
            <a:endParaRPr lang="ru-RU" sz="2400" dirty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78850" name="Picture 2" descr="C:\Users\SERGEJ\Desktop\Картинки\Анимашки\мультики\73f00167fb3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929198"/>
            <a:ext cx="1578620" cy="1504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389" y="357166"/>
            <a:ext cx="8696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Мастер –класс для педагогов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6802" name="Picture 2" descr="C:\Users\SERGEJ\Desktop\нужная папка сад\фото детский сад\P10406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928670"/>
            <a:ext cx="7048517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SERGEJ\Desktop\материалы 2016\фото солнышко 2015\волейбол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940579"/>
            <a:ext cx="5857916" cy="57494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36" y="285728"/>
            <a:ext cx="899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Спортсменки- волейболистки!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SERGEJ\Desktop\Картинки\Анимашки\мультики\18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4429132"/>
            <a:ext cx="2371734" cy="208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EJ\Desktop\материалы 2016\субботник 03.03.16\P1050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7507386" cy="4222904"/>
          </a:xfrm>
          <a:prstGeom prst="rect">
            <a:avLst/>
          </a:prstGeom>
          <a:noFill/>
        </p:spPr>
      </p:pic>
      <p:pic>
        <p:nvPicPr>
          <p:cNvPr id="10245" name="Picture 5" descr="C:\Users\SERGEJ\Desktop\материалы 2016\субботник 03.03.16\P10501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9603" y="3286124"/>
            <a:ext cx="5994397" cy="33718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7380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</a:rPr>
              <a:t>На субботниках- активисты </a:t>
            </a:r>
            <a:endParaRPr lang="ru-RU" sz="2800" b="1" dirty="0">
              <a:solidFill>
                <a:srgbClr val="D60093"/>
              </a:solidFill>
            </a:endParaRPr>
          </a:p>
        </p:txBody>
      </p:sp>
      <p:pic>
        <p:nvPicPr>
          <p:cNvPr id="4098" name="Picture 2" descr="C:\Users\SERGEJ\Desktop\Картинки\Анимашки\мультики\35f44d302df63f081f81a250ac3427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286124"/>
            <a:ext cx="2005018" cy="3038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ERGEJ\Desktop\лена\все о дс\безопасность нагладность\P10105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643050"/>
            <a:ext cx="5810291" cy="435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28604"/>
            <a:ext cx="682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60093"/>
                </a:solidFill>
              </a:rPr>
              <a:t>Субботники, они круглый</a:t>
            </a:r>
          </a:p>
          <a:p>
            <a:pPr algn="ctr"/>
            <a:r>
              <a:rPr lang="ru-RU" sz="2800" b="1" dirty="0" smtClean="0">
                <a:solidFill>
                  <a:srgbClr val="D60093"/>
                </a:solidFill>
              </a:rPr>
              <a:t> год субботники! </a:t>
            </a:r>
            <a:endParaRPr lang="ru-RU" sz="2800" b="1" dirty="0">
              <a:solidFill>
                <a:srgbClr val="D60093"/>
              </a:solidFill>
            </a:endParaRPr>
          </a:p>
        </p:txBody>
      </p:sp>
      <p:pic>
        <p:nvPicPr>
          <p:cNvPr id="11266" name="Picture 2" descr="C:\Users\SERGEJ\Desktop\Картинки\Анимашки\растительность\28175ac24096abf764f339104f100cd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28934"/>
            <a:ext cx="1809750" cy="1781175"/>
          </a:xfrm>
          <a:prstGeom prst="rect">
            <a:avLst/>
          </a:prstGeom>
          <a:noFill/>
        </p:spPr>
      </p:pic>
      <p:pic>
        <p:nvPicPr>
          <p:cNvPr id="11267" name="Picture 3" descr="C:\Users\SERGEJ\Desktop\Картинки\Анимашки\растительность\28175ac24096abf764f339104f100cd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250" y="3214686"/>
            <a:ext cx="1809750" cy="1781175"/>
          </a:xfrm>
          <a:prstGeom prst="rect">
            <a:avLst/>
          </a:prstGeom>
          <a:noFill/>
        </p:spPr>
      </p:pic>
      <p:pic>
        <p:nvPicPr>
          <p:cNvPr id="79874" name="Picture 2" descr="C:\Users\SERGEJ\Desktop\Картинки\Анимашки\мультики\6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3929066"/>
            <a:ext cx="2071702" cy="2260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ERGEJ\Desktop\материалы 2016\фото солнышко 2015\Осень-осенью\P10405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839372"/>
            <a:ext cx="7252703" cy="5439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14290"/>
            <a:ext cx="7111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D60093"/>
                </a:solidFill>
                <a:latin typeface="Arial Black" pitchFamily="34" charset="0"/>
              </a:rPr>
              <a:t>И просто красавицы</a:t>
            </a:r>
            <a:endParaRPr lang="ru-RU" sz="28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48130" name="Picture 2" descr="C:\Users\SERGEJ\Desktop\Картинки\Анимашки\мультики\ab7c15776273314921002d29fb57d9f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67830" y="4071942"/>
            <a:ext cx="2076166" cy="2376492"/>
          </a:xfrm>
          <a:prstGeom prst="rect">
            <a:avLst/>
          </a:prstGeom>
          <a:noFill/>
        </p:spPr>
      </p:pic>
      <p:pic>
        <p:nvPicPr>
          <p:cNvPr id="48131" name="Picture 3" descr="C:\Users\SERGEJ\Desktop\Картинки\Анимашки\мультики\cc8b769c01c7d5d03e6f42ee6cfcdb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286256"/>
            <a:ext cx="2622557" cy="2000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928670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достижения</a:t>
            </a:r>
          </a:p>
        </p:txBody>
      </p:sp>
      <p:pic>
        <p:nvPicPr>
          <p:cNvPr id="2050" name="Picture 2" descr="I:\награды\диплом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66082">
            <a:off x="6063285" y="512935"/>
            <a:ext cx="2734919" cy="3857628"/>
          </a:xfrm>
          <a:prstGeom prst="rect">
            <a:avLst/>
          </a:prstGeom>
          <a:noFill/>
        </p:spPr>
      </p:pic>
      <p:pic>
        <p:nvPicPr>
          <p:cNvPr id="2051" name="Picture 3" descr="I:\награды\грамота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20150">
            <a:off x="204342" y="496344"/>
            <a:ext cx="2737672" cy="3857628"/>
          </a:xfrm>
          <a:prstGeom prst="rect">
            <a:avLst/>
          </a:prstGeom>
          <a:noFill/>
        </p:spPr>
      </p:pic>
      <p:pic>
        <p:nvPicPr>
          <p:cNvPr id="2052" name="Picture 4" descr="I:\награды\грамота 2 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3402852"/>
            <a:ext cx="2500330" cy="3455148"/>
          </a:xfrm>
          <a:prstGeom prst="rect">
            <a:avLst/>
          </a:prstGeom>
          <a:noFill/>
        </p:spPr>
      </p:pic>
      <p:pic>
        <p:nvPicPr>
          <p:cNvPr id="2053" name="Picture 5" descr="I:\награды\грамота 3 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3429000"/>
            <a:ext cx="2804378" cy="3429000"/>
          </a:xfrm>
          <a:prstGeom prst="rect">
            <a:avLst/>
          </a:prstGeom>
          <a:noFill/>
        </p:spPr>
      </p:pic>
      <p:pic>
        <p:nvPicPr>
          <p:cNvPr id="80898" name="Picture 2" descr="C:\Users\SERGEJ\Desktop\Картинки\Анимашки\смайлики\an10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5000636"/>
            <a:ext cx="2202372" cy="1438284"/>
          </a:xfrm>
          <a:prstGeom prst="rect">
            <a:avLst/>
          </a:prstGeom>
          <a:noFill/>
        </p:spPr>
      </p:pic>
      <p:pic>
        <p:nvPicPr>
          <p:cNvPr id="80899" name="Picture 3" descr="C:\Users\SERGEJ\Desktop\Картинки\Анимашки\учеба\1535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20" y="2000240"/>
            <a:ext cx="1382917" cy="175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19" descr="Детские рамки для фото - f30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894888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 rot="-1173745">
            <a:off x="1258888" y="1268413"/>
            <a:ext cx="58959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МБДОУ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Заринский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детский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c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ад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«Солнышко»</a:t>
            </a:r>
            <a:r>
              <a:rPr lang="ru-RU" sz="4800" b="1" dirty="0">
                <a:latin typeface="Verdana" pitchFamily="34" charset="0"/>
              </a:rPr>
              <a:t>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42910" y="1928802"/>
          <a:ext cx="1285884" cy="1285884"/>
        </p:xfrm>
        <a:graphic>
          <a:graphicData uri="http://schemas.openxmlformats.org/presentationml/2006/ole">
            <p:oleObj spid="_x0000_s35842" name="CorelDRAW" r:id="rId5" imgW="1741680" imgH="1741680" progId="">
              <p:embed/>
            </p:oleObj>
          </a:graphicData>
        </a:graphic>
      </p:graphicFrame>
    </p:spTree>
  </p:cSld>
  <p:clrMapOvr>
    <a:masterClrMapping/>
  </p:clrMapOvr>
  <p:transition spd="slow" advClick="0" advTm="8000">
    <p:checke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0000">
              <a:srgbClr val="21D6E0"/>
            </a:gs>
            <a:gs pos="58000">
              <a:srgbClr val="FFFF00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85728"/>
            <a:ext cx="7237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идем в детский сад</a:t>
            </a:r>
            <a:endParaRPr lang="ru-RU" sz="3200" b="1" dirty="0">
              <a:solidFill>
                <a:srgbClr val="9900CC"/>
              </a:solidFill>
            </a:endParaRPr>
          </a:p>
        </p:txBody>
      </p:sp>
      <p:pic>
        <p:nvPicPr>
          <p:cNvPr id="50177" name="Picture 1" descr="C:\Users\SERGEJ\Desktop\садик\P10501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32283"/>
            <a:ext cx="3643338" cy="4554147"/>
          </a:xfrm>
          <a:prstGeom prst="rect">
            <a:avLst/>
          </a:prstGeom>
          <a:noFill/>
        </p:spPr>
      </p:pic>
      <p:pic>
        <p:nvPicPr>
          <p:cNvPr id="50178" name="Picture 2" descr="C:\Users\SERGEJ\Desktop\садик\P10501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643182"/>
            <a:ext cx="3571868" cy="3696893"/>
          </a:xfrm>
          <a:prstGeom prst="rect">
            <a:avLst/>
          </a:prstGeom>
          <a:noFill/>
        </p:spPr>
      </p:pic>
      <p:pic>
        <p:nvPicPr>
          <p:cNvPr id="50179" name="Picture 3" descr="C:\Users\SERGEJ\Desktop\Картинки\Анимашки\мультики\15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928670"/>
            <a:ext cx="1781175" cy="134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031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0000">
              <a:srgbClr val="21D6E0"/>
            </a:gs>
            <a:gs pos="58000">
              <a:srgbClr val="FFFF00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SERGEJ\Desktop\садик\P1050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39414"/>
            <a:ext cx="7358114" cy="5518586"/>
          </a:xfrm>
          <a:prstGeom prst="rect">
            <a:avLst/>
          </a:prstGeom>
          <a:noFill/>
        </p:spPr>
      </p:pic>
      <p:pic>
        <p:nvPicPr>
          <p:cNvPr id="68612" name="Picture 4" descr="C:\Users\SERGEJ\Desktop\садик\P10501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357298"/>
            <a:ext cx="6715172" cy="5036380"/>
          </a:xfrm>
          <a:prstGeom prst="rect">
            <a:avLst/>
          </a:prstGeom>
          <a:noFill/>
        </p:spPr>
      </p:pic>
      <p:pic>
        <p:nvPicPr>
          <p:cNvPr id="68611" name="Picture 3" descr="C:\Users\SERGEJ\Desktop\садик\P10501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803653"/>
            <a:ext cx="8072462" cy="6054347"/>
          </a:xfrm>
          <a:prstGeom prst="rect">
            <a:avLst/>
          </a:prstGeom>
          <a:noFill/>
        </p:spPr>
      </p:pic>
      <p:pic>
        <p:nvPicPr>
          <p:cNvPr id="68613" name="Picture 5" descr="C:\Users\SERGEJ\Desktop\Картинки\Анимашки\мультики\dis14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48426" y="357166"/>
            <a:ext cx="2595574" cy="31146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064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 зарядку становись, влево ,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вправо – повернись!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31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0000">
              <a:srgbClr val="21D6E0"/>
            </a:gs>
            <a:gs pos="58000">
              <a:srgbClr val="FFFF00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C:\Users\SERGEJ\Desktop\садик\P10501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8286808" cy="5357850"/>
          </a:xfrm>
          <a:prstGeom prst="rect">
            <a:avLst/>
          </a:prstGeom>
          <a:noFill/>
        </p:spPr>
      </p:pic>
      <p:pic>
        <p:nvPicPr>
          <p:cNvPr id="69634" name="Picture 2" descr="C:\Users\SERGEJ\Desktop\садик\P10501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642918"/>
            <a:ext cx="7858180" cy="58493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Ты на завтрак </a:t>
            </a: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подкрепись и на занятиях не ленись!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9636" name="Picture 4" descr="C:\Users\SERGEJ\Desktop\Картинки\Анимашки\мультики\dor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929066"/>
            <a:ext cx="1885954" cy="2678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031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ERGEJ\Desktop\материалы 2016\фото солнышко 2015\Изучаем буквы\P10402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285860"/>
            <a:ext cx="6096043" cy="4572032"/>
          </a:xfrm>
          <a:prstGeom prst="rect">
            <a:avLst/>
          </a:prstGeom>
          <a:noFill/>
        </p:spPr>
      </p:pic>
      <p:pic>
        <p:nvPicPr>
          <p:cNvPr id="14339" name="Picture 3" descr="C:\Users\SERGEJ\Desktop\материалы 2016\фото солнышко 2015\Изучаем буквы\P10402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428736"/>
            <a:ext cx="6286542" cy="47149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357166"/>
            <a:ext cx="8052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D60093"/>
                </a:solidFill>
                <a:latin typeface="Arial Black" pitchFamily="34" charset="0"/>
              </a:rPr>
              <a:t>Буквы теперь узнали и</a:t>
            </a:r>
          </a:p>
          <a:p>
            <a:r>
              <a:rPr lang="ru-RU" sz="2800" dirty="0" smtClean="0">
                <a:solidFill>
                  <a:srgbClr val="D60093"/>
                </a:solidFill>
                <a:latin typeface="Arial Black" pitchFamily="34" charset="0"/>
              </a:rPr>
              <a:t> в тетрадку записали! </a:t>
            </a:r>
            <a:endParaRPr lang="ru-RU" sz="28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7174" name="Picture 6" descr="C:\Users\SERGEJ\Desktop\Картинки\Анимашки\растительность\f11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000108"/>
            <a:ext cx="1515237" cy="1857388"/>
          </a:xfrm>
          <a:prstGeom prst="rect">
            <a:avLst/>
          </a:prstGeom>
          <a:noFill/>
        </p:spPr>
      </p:pic>
      <p:pic>
        <p:nvPicPr>
          <p:cNvPr id="7175" name="Picture 7" descr="C:\Users\SERGEJ\Desktop\Картинки\Анимашки\растительность\f11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96" y="4572008"/>
            <a:ext cx="1340383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0000">
              <a:srgbClr val="21D6E0"/>
            </a:gs>
            <a:gs pos="58000">
              <a:srgbClr val="FFFF00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428604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0659" name="Picture 3" descr="C:\Users\SERGEJ\Desktop\садик\P10501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202275"/>
            <a:ext cx="7215238" cy="5655725"/>
          </a:xfrm>
          <a:prstGeom prst="rect">
            <a:avLst/>
          </a:prstGeom>
          <a:noFill/>
        </p:spPr>
      </p:pic>
      <p:pic>
        <p:nvPicPr>
          <p:cNvPr id="70658" name="Picture 2" descr="C:\Users\SERGEJ\Desktop\садик\P10501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000108"/>
            <a:ext cx="7667678" cy="5322131"/>
          </a:xfrm>
          <a:prstGeom prst="rect">
            <a:avLst/>
          </a:prstGeom>
          <a:noFill/>
        </p:spPr>
      </p:pic>
      <p:pic>
        <p:nvPicPr>
          <p:cNvPr id="70660" name="Picture 4" descr="C:\Users\SERGEJ\Desktop\материалы 2016\фото 2016\P10500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428736"/>
            <a:ext cx="8331236" cy="49292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14290"/>
            <a:ext cx="79608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D60093"/>
                </a:solidFill>
                <a:latin typeface="Arial Black" pitchFamily="34" charset="0"/>
              </a:rPr>
              <a:t>И рисуем и поем! </a:t>
            </a:r>
          </a:p>
          <a:p>
            <a:pPr algn="ctr"/>
            <a:r>
              <a:rPr lang="ru-RU" sz="2800" dirty="0" smtClean="0">
                <a:solidFill>
                  <a:srgbClr val="D60093"/>
                </a:solidFill>
                <a:latin typeface="Arial Black" pitchFamily="34" charset="0"/>
              </a:rPr>
              <a:t>Вот как весело живем!</a:t>
            </a:r>
            <a:endParaRPr lang="ru-RU" sz="28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70661" name="Picture 5" descr="C:\Users\SERGEJ\Desktop\Картинки\Анимашки\учеба\a0c21635e47649ec5bd36f41b1ee249f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4357694"/>
            <a:ext cx="2071670" cy="2340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031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0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14311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786454"/>
            <a:ext cx="331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 descr="C:\Users\SERGEJ\Desktop\материалы 2016\фото солнышко 2015\Это интересно знать\P10408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142984"/>
            <a:ext cx="7000924" cy="5250693"/>
          </a:xfrm>
          <a:prstGeom prst="rect">
            <a:avLst/>
          </a:prstGeom>
          <a:noFill/>
        </p:spPr>
      </p:pic>
      <p:pic>
        <p:nvPicPr>
          <p:cNvPr id="43009" name="Picture 1" descr="C:\Users\SERGEJ\Desktop\Картинки\Анимашки\мультики\dis134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4929198"/>
            <a:ext cx="1452566" cy="1743079"/>
          </a:xfrm>
          <a:prstGeom prst="rect">
            <a:avLst/>
          </a:prstGeom>
          <a:noFill/>
        </p:spPr>
      </p:pic>
      <p:pic>
        <p:nvPicPr>
          <p:cNvPr id="43010" name="Picture 2" descr="C:\Users\SERGEJ\Desktop\Картинки\Анимашки\мультики\dis2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71480"/>
            <a:ext cx="1547823" cy="18573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46536" y="142852"/>
            <a:ext cx="8297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Что, где и когда</a:t>
            </a:r>
          </a:p>
          <a:p>
            <a:r>
              <a:rPr lang="ru-RU" sz="2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узнаем мы без труда!</a:t>
            </a:r>
            <a:endParaRPr lang="ru-RU" sz="28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4" name="Picture 2" descr="C:\Users\SERGEJ\Desktop\материалы 2016\фото солнышко 2015\Это интересно знать\P10408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38292" y="1285860"/>
            <a:ext cx="7143769" cy="5357826"/>
          </a:xfrm>
          <a:prstGeom prst="rect">
            <a:avLst/>
          </a:prstGeom>
          <a:noFill/>
        </p:spPr>
      </p:pic>
      <p:pic>
        <p:nvPicPr>
          <p:cNvPr id="13313" name="Picture 1" descr="C:\Users\SERGEJ\Desktop\материалы 2016\фото солнышко 2015\Это интересно знать\P10408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1214422"/>
            <a:ext cx="7286676" cy="5394074"/>
          </a:xfrm>
          <a:prstGeom prst="rect">
            <a:avLst/>
          </a:prstGeom>
          <a:noFill/>
        </p:spPr>
      </p:pic>
      <p:pic>
        <p:nvPicPr>
          <p:cNvPr id="43011" name="Picture 3" descr="C:\Users\SERGEJ\Desktop\Картинки\Анимашки\предметы\d9e8c3bebd31398a8d05ffe63d353f87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9124" y="4071942"/>
            <a:ext cx="9525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66FF33"/>
            </a:gs>
            <a:gs pos="0">
              <a:srgbClr val="5E9EFF"/>
            </a:gs>
            <a:gs pos="39999">
              <a:srgbClr val="66FF33"/>
            </a:gs>
            <a:gs pos="69000">
              <a:srgbClr val="FFFF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SERGEJ\Desktop\фото нужно\104_PANA\P10408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57298"/>
            <a:ext cx="7286676" cy="5225214"/>
          </a:xfrm>
          <a:prstGeom prst="rect">
            <a:avLst/>
          </a:prstGeom>
          <a:noFill/>
        </p:spPr>
      </p:pic>
      <p:pic>
        <p:nvPicPr>
          <p:cNvPr id="6146" name="Picture 2" descr="C:\Users\SERGEJ\Desktop\фото нужно\104_PANA\P10408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285860"/>
            <a:ext cx="7072362" cy="53042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5" y="28572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Как хорошо уметь считать-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 не надо к маме приставать!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196" name="Picture 4" descr="C:\Users\SERGEJ\Desktop\Картинки\Анимашки\праздник\3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214422"/>
            <a:ext cx="998346" cy="1901611"/>
          </a:xfrm>
          <a:prstGeom prst="rect">
            <a:avLst/>
          </a:prstGeom>
          <a:noFill/>
        </p:spPr>
      </p:pic>
      <p:pic>
        <p:nvPicPr>
          <p:cNvPr id="8195" name="Picture 3" descr="C:\Users\SERGEJ\Desktop\Картинки\Анимашки\праздник\3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3864469"/>
            <a:ext cx="1571604" cy="299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0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3104</TotalTime>
  <Words>247</Words>
  <Application>Microsoft Office PowerPoint</Application>
  <PresentationFormat>Экран (4:3)</PresentationFormat>
  <Paragraphs>48</Paragraphs>
  <Slides>28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Asus</cp:lastModifiedBy>
  <cp:revision>294</cp:revision>
  <dcterms:created xsi:type="dcterms:W3CDTF">2010-10-21T13:12:19Z</dcterms:created>
  <dcterms:modified xsi:type="dcterms:W3CDTF">2016-03-30T09:24:57Z</dcterms:modified>
</cp:coreProperties>
</file>