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7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holic24.com/?attachment_id=3494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hyperlink" Target="http://4put.ru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hyperlink" Target="http://333v.ru/image/9f0701ee88b56e0604efdf0d89c65d60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vezdi (36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казка о звездочке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4533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46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имняя одеж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eiss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87937">
            <a:off x="7511154" y="433172"/>
            <a:ext cx="1246878" cy="1297087"/>
          </a:xfrm>
          <a:prstGeom prst="rect">
            <a:avLst/>
          </a:prstGeom>
          <a:noFill/>
        </p:spPr>
      </p:pic>
      <p:pic>
        <p:nvPicPr>
          <p:cNvPr id="6" name="Picture 2" descr="Поделки из природного материала своими рук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0424">
            <a:off x="7004031" y="204165"/>
            <a:ext cx="404738" cy="101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3074" name="Picture 2" descr="C:\Users\Пользователь\Desktop\10831915_b8b080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0"/>
            <a:ext cx="6876256" cy="6858000"/>
          </a:xfrm>
          <a:prstGeom prst="rect">
            <a:avLst/>
          </a:prstGeom>
          <a:noFill/>
        </p:spPr>
      </p:pic>
      <p:pic>
        <p:nvPicPr>
          <p:cNvPr id="26626" name="Picture 2" descr="Поделки из природного материала своими рук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65138">
            <a:off x="7583163" y="1642673"/>
            <a:ext cx="348329" cy="702250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16144">
            <a:off x="7657108" y="188635"/>
            <a:ext cx="1287018" cy="13388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esktop\10831914_ddd7bb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24736" cy="685800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eiss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792088" cy="823984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eisst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32656"/>
            <a:ext cx="936104" cy="9738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936104" cy="1020271"/>
          </a:xfrm>
          <a:prstGeom prst="rect">
            <a:avLst/>
          </a:prstGeom>
          <a:noFill/>
        </p:spPr>
      </p:pic>
      <p:pic>
        <p:nvPicPr>
          <p:cNvPr id="6" name="Picture 5" descr="C:\Users\Пользователь\Desktop\eisste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4653136"/>
            <a:ext cx="936104" cy="97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очь картинк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96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1027" name="Picture 3" descr="C:\Users\Пользователь\Desktop\10831915_b8b080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7" name="Picture 2" descr="Самые красивые замки, дворцы, церкв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33379">
            <a:off x="4432525" y="139343"/>
            <a:ext cx="1020058" cy="1067317"/>
          </a:xfrm>
          <a:prstGeom prst="rect">
            <a:avLst/>
          </a:prstGeom>
          <a:noFill/>
        </p:spPr>
      </p:pic>
      <p:pic>
        <p:nvPicPr>
          <p:cNvPr id="4" name="Picture 2" descr="http://profismart.org/files/forum/02/1e961e5b4eb86de46b9c6292408491ac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5733">
            <a:off x="4379887" y="1066589"/>
            <a:ext cx="1371215" cy="143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Волшебная пал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544616" cy="6192688"/>
          </a:xfrm>
          <a:prstGeom prst="rect">
            <a:avLst/>
          </a:prstGeom>
          <a:noFill/>
        </p:spPr>
      </p:pic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9218" name="Picture 2" descr="Зимняя одеж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8194" name="Picture 2" descr="http://4put.ru/pictures/max/489/150442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80369">
            <a:off x="1628159" y="2988057"/>
            <a:ext cx="1778671" cy="18502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Owl Teacher With Book And Blackboard - Vector Illustration. Клипарты, векторы, и Набор Иллюстраций Без Оплаты Отчислений.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040" cy="3789040"/>
          </a:xfrm>
          <a:prstGeom prst="rect">
            <a:avLst/>
          </a:prstGeom>
          <a:noFill/>
        </p:spPr>
      </p:pic>
      <p:pic>
        <p:nvPicPr>
          <p:cNvPr id="20482" name="Picture 2" descr="http://im2-tub-ru.yandex.net/i?id=caa5312c9f4624f7cedfd93e37a7959a-74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24944"/>
            <a:ext cx="3851920" cy="3456384"/>
          </a:xfrm>
          <a:prstGeom prst="rect">
            <a:avLst/>
          </a:prstGeom>
          <a:noFill/>
        </p:spPr>
      </p:pic>
      <p:pic>
        <p:nvPicPr>
          <p:cNvPr id="7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4098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91940">
            <a:off x="1805140" y="4333799"/>
            <a:ext cx="1569500" cy="163270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8640" y="260648"/>
          <a:ext cx="3231272" cy="432048"/>
        </p:xfrm>
        <a:graphic>
          <a:graphicData uri="http://schemas.openxmlformats.org/drawingml/2006/table">
            <a:tbl>
              <a:tblPr/>
              <a:tblGrid>
                <a:gridCol w="323127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1  3  4   6   8  10  2  5  7  9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6146" name="Picture 2" descr="белые зайцы  FullHD Фото Картинки Обои 1920x1080  22060 Картинки Обои 1920x1080 _22060.jpg">
            <a:hlinkClick r:id="rId5" tooltip="Следующая картинка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72640">
            <a:off x="3234936" y="425773"/>
            <a:ext cx="1100814" cy="11451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5124" name="Picture 4" descr="http://dlm4.meta.ua/pic/0/17/157/2qjajPnR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26441">
            <a:off x="6908386" y="2366666"/>
            <a:ext cx="1522853" cy="1584176"/>
          </a:xfrm>
          <a:prstGeom prst="rect">
            <a:avLst/>
          </a:prstGeom>
          <a:noFill/>
        </p:spPr>
      </p:pic>
      <p:pic>
        <p:nvPicPr>
          <p:cNvPr id="2052" name="Picture 4" descr="Кулинария - Изысканные кулинарные рецепты - Страница 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25144"/>
            <a:ext cx="2592288" cy="21328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387</TotalTime>
  <Words>14</Words>
  <Application>Microsoft Office PowerPoint</Application>
  <PresentationFormat>Экран (4:3)</PresentationFormat>
  <Paragraphs>2</Paragraphs>
  <Slides>12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Тоня</dc:creator>
  <cp:lastModifiedBy>Пользователь</cp:lastModifiedBy>
  <cp:revision>44</cp:revision>
  <dcterms:created xsi:type="dcterms:W3CDTF">2014-11-22T15:42:12Z</dcterms:created>
  <dcterms:modified xsi:type="dcterms:W3CDTF">2014-12-07T18:03:44Z</dcterms:modified>
</cp:coreProperties>
</file>