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izika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7175" cy="68611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4300" y="1196975"/>
            <a:ext cx="5038725" cy="11525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4076700"/>
            <a:ext cx="4211637" cy="20161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1500" y="274638"/>
            <a:ext cx="2222500" cy="6583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518275" cy="6583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370388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73613" y="1412875"/>
            <a:ext cx="4370387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izika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89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8931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49152.o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latin typeface="Comic Sans MS" pitchFamily="66" charset="0"/>
              </a:rPr>
              <a:t>Фотоэффект </a:t>
            </a:r>
            <a:endParaRPr lang="ru-RU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Comic Sans MS" pitchFamily="66" charset="0"/>
              </a:rPr>
              <a:t>Задание 1.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35834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5857892"/>
            <a:ext cx="619122" cy="61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Comic Sans MS" pitchFamily="66" charset="0"/>
              </a:rPr>
              <a:t>Задание 2.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35834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5429264"/>
            <a:ext cx="619122" cy="61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Comic Sans MS" pitchFamily="66" charset="0"/>
              </a:rPr>
              <a:t>Задание 3.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58" y="2571744"/>
            <a:ext cx="92939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8" y="6000768"/>
            <a:ext cx="619122" cy="61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3583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Comic Sans MS" pitchFamily="66" charset="0"/>
              </a:rPr>
              <a:t>Задание 4.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6" name="Рисунок 5" descr="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6238878"/>
            <a:ext cx="619122" cy="61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3116"/>
            <a:ext cx="9358345" cy="483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Comic Sans MS" pitchFamily="66" charset="0"/>
              </a:rPr>
              <a:t>Задание 5.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6" name="Рисунок 5" descr="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5572140"/>
            <a:ext cx="619122" cy="61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Домашнее задание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dirty="0" smtClean="0"/>
              <a:t>§ 88,89 (карточка)</a:t>
            </a:r>
          </a:p>
        </p:txBody>
      </p:sp>
      <p:pic>
        <p:nvPicPr>
          <p:cNvPr id="6146" name="Picture 2" descr="C:\Users\Юлия\Pictures\risunok14-1-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4214810" cy="408119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5000628" cy="5940444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Макс Планк, 1900 г.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 descr="http://lgroutes.com/femous/Scientific/images/Max%20Plan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887317" cy="542928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0488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90488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714752"/>
            <a:ext cx="4037078" cy="1428760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90488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90488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786454"/>
            <a:ext cx="500066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Г. Герц        А.Г. Столетов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1026" name="Picture 2" descr="http://www.intuit.ru/department/history/ithistory/3/03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928803"/>
            <a:ext cx="3615549" cy="4929198"/>
          </a:xfrm>
          <a:prstGeom prst="rect">
            <a:avLst/>
          </a:prstGeom>
          <a:noFill/>
        </p:spPr>
      </p:pic>
      <p:pic>
        <p:nvPicPr>
          <p:cNvPr id="1028" name="Picture 4" descr="http://www.rulex.ru/portret/71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085" y="2143092"/>
            <a:ext cx="375191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imiki.com/images/7/img1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7678" cy="70009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5443" y="2571744"/>
            <a:ext cx="2738457" cy="149370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8893175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Альберт Эйнштейн, 1905 г.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7410" name="Picture 2" descr="http://www.tonnel.ru/gzl/626490487_tonn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71612"/>
            <a:ext cx="4184475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Законы фотоэффекта: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ru-RU" sz="3000" dirty="0" smtClean="0">
                <a:latin typeface="Comic Sans MS" pitchFamily="66" charset="0"/>
              </a:rPr>
              <a:t>Ток насыщения  прямо пропорционален интенсивности света, падающего на катод.</a:t>
            </a:r>
          </a:p>
          <a:p>
            <a:pPr marL="514350" lvl="0" indent="-514350">
              <a:buAutoNum type="arabicPeriod"/>
            </a:pPr>
            <a:r>
              <a:rPr lang="ru-RU" sz="3000" dirty="0" smtClean="0">
                <a:latin typeface="Comic Sans MS" pitchFamily="66" charset="0"/>
              </a:rPr>
              <a:t>Максимальная кинетическая энергия фотоэлектронов линейно зависит от частоты света и не зависит от его интенсивности.</a:t>
            </a:r>
          </a:p>
          <a:p>
            <a:pPr marL="514350" lvl="0" indent="-514350">
              <a:buAutoNum type="arabicPeriod"/>
            </a:pPr>
            <a:r>
              <a:rPr lang="ru-RU" sz="3000" dirty="0" smtClean="0">
                <a:latin typeface="Comic Sans MS" pitchFamily="66" charset="0"/>
              </a:rPr>
              <a:t>Для каждого вещества существует минимальная частота света, называемая красной границей фотоэффекта, ниже которой фотоэффект невозможен</a:t>
            </a:r>
            <a:endParaRPr lang="ru-RU" sz="3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Юлия\Pictures\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Уравнение Эйнштейна для фотоэффекта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7700" y="3071810"/>
            <a:ext cx="468630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Юлия\Pictures\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Красная граница фотоэффекта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285860"/>
            <a:ext cx="3540709" cy="164307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4652629" cy="142876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Comic Sans MS" pitchFamily="66" charset="0"/>
              </a:rPr>
              <a:t>Закрепление</a:t>
            </a:r>
            <a:endParaRPr lang="ru-RU" sz="6000" dirty="0">
              <a:latin typeface="Comic Sans MS" pitchFamily="66" charset="0"/>
            </a:endParaRPr>
          </a:p>
        </p:txBody>
      </p:sp>
      <p:pic>
        <p:nvPicPr>
          <p:cNvPr id="23554" name="Picture 2" descr="C:\Users\Юлия\Pictures\proffesor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857364"/>
            <a:ext cx="3244854" cy="391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zik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84</TotalTime>
  <Words>96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Fizika</vt:lpstr>
      <vt:lpstr>Фотоэффект </vt:lpstr>
      <vt:lpstr>Макс Планк, 1900 г. </vt:lpstr>
      <vt:lpstr>Г. Герц        А.Г. Столетов</vt:lpstr>
      <vt:lpstr>Слайд 4</vt:lpstr>
      <vt:lpstr>Альберт Эйнштейн, 1905 г.</vt:lpstr>
      <vt:lpstr>Законы фотоэффекта:</vt:lpstr>
      <vt:lpstr>Уравнение Эйнштейна для фотоэффекта</vt:lpstr>
      <vt:lpstr>Красная граница фотоэффекта</vt:lpstr>
      <vt:lpstr>Закрепление</vt:lpstr>
      <vt:lpstr>Задание 1.</vt:lpstr>
      <vt:lpstr>Задание 2.</vt:lpstr>
      <vt:lpstr>Задание 3.</vt:lpstr>
      <vt:lpstr>Задание 4.</vt:lpstr>
      <vt:lpstr>Задание 5.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Фотоэффект</dc:title>
  <dc:creator>Юлия</dc:creator>
  <cp:lastModifiedBy>Doom</cp:lastModifiedBy>
  <cp:revision>13</cp:revision>
  <dcterms:created xsi:type="dcterms:W3CDTF">2012-02-27T18:44:15Z</dcterms:created>
  <dcterms:modified xsi:type="dcterms:W3CDTF">2016-03-24T15:56:21Z</dcterms:modified>
</cp:coreProperties>
</file>