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4"/>
  </p:notesMasterIdLst>
  <p:sldIdLst>
    <p:sldId id="257" r:id="rId2"/>
    <p:sldId id="262" r:id="rId3"/>
    <p:sldId id="264" r:id="rId4"/>
    <p:sldId id="265" r:id="rId5"/>
    <p:sldId id="274" r:id="rId6"/>
    <p:sldId id="275" r:id="rId7"/>
    <p:sldId id="269" r:id="rId8"/>
    <p:sldId id="270" r:id="rId9"/>
    <p:sldId id="271" r:id="rId10"/>
    <p:sldId id="272" r:id="rId11"/>
    <p:sldId id="273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B7E47-41EA-47D3-8BE0-A4CD4E9CA6D7}" type="doc">
      <dgm:prSet loTypeId="urn:microsoft.com/office/officeart/2005/8/layout/orgChart1" loCatId="hierarchy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E2D307F2-E846-425E-AF4B-09D57B5979F7}">
      <dgm:prSet custT="1"/>
      <dgm:spPr/>
      <dgm:t>
        <a:bodyPr/>
        <a:lstStyle/>
        <a:p>
          <a:pPr algn="ctr" rtl="0"/>
          <a:r>
            <a:rPr lang="ru-RU" sz="1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</a:r>
          <a:endParaRPr lang="ru-RU" sz="18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F136DB-2CC1-431B-9885-8C18161FED96}" type="parTrans" cxnId="{89B80956-F9EB-47DA-86BA-389D11AECA90}">
      <dgm:prSet/>
      <dgm:spPr/>
      <dgm:t>
        <a:bodyPr/>
        <a:lstStyle/>
        <a:p>
          <a:pPr algn="ctr"/>
          <a:endParaRPr lang="ru-RU"/>
        </a:p>
      </dgm:t>
    </dgm:pt>
    <dgm:pt modelId="{128B7D61-DF21-4AEE-9847-B20EA9F32D18}" type="sibTrans" cxnId="{89B80956-F9EB-47DA-86BA-389D11AECA90}">
      <dgm:prSet/>
      <dgm:spPr/>
      <dgm:t>
        <a:bodyPr/>
        <a:lstStyle/>
        <a:p>
          <a:pPr algn="ctr"/>
          <a:endParaRPr lang="ru-RU"/>
        </a:p>
      </dgm:t>
    </dgm:pt>
    <dgm:pt modelId="{84FAAC58-430C-4A80-8FCF-F57F0B74E329}">
      <dgm:prSet custT="1"/>
      <dgm:spPr/>
      <dgm:t>
        <a:bodyPr/>
        <a:lstStyle/>
        <a:p>
          <a:pPr algn="ctr" rtl="0"/>
          <a:r>
            <a:rPr lang="ru-RU" sz="1600" b="1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Социально-коммуникативное развитие</a:t>
          </a:r>
          <a:endParaRPr lang="ru-RU" sz="1600" b="1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1C34E2-98AF-4E0B-9C50-D1F6F7741110}" type="parTrans" cxnId="{E41FF653-B79C-4AB9-86B4-118F767015A8}">
      <dgm:prSet/>
      <dgm:spPr/>
      <dgm:t>
        <a:bodyPr/>
        <a:lstStyle/>
        <a:p>
          <a:pPr algn="ctr"/>
          <a:endParaRPr lang="ru-RU"/>
        </a:p>
      </dgm:t>
    </dgm:pt>
    <dgm:pt modelId="{501D6194-1C41-4D5A-A119-3DD7936F91EB}" type="sibTrans" cxnId="{E41FF653-B79C-4AB9-86B4-118F767015A8}">
      <dgm:prSet/>
      <dgm:spPr/>
      <dgm:t>
        <a:bodyPr/>
        <a:lstStyle/>
        <a:p>
          <a:pPr algn="ctr"/>
          <a:endParaRPr lang="ru-RU"/>
        </a:p>
      </dgm:t>
    </dgm:pt>
    <dgm:pt modelId="{A4F46FA1-804C-4741-9E90-1C0A580C5CF6}">
      <dgm:prSet custT="1"/>
      <dgm:spPr/>
      <dgm:t>
        <a:bodyPr/>
        <a:lstStyle/>
        <a:p>
          <a:pPr algn="ctr" rtl="0"/>
          <a:r>
            <a:rPr lang="ru-RU" sz="1800" b="1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sz="1800" b="1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F9A79-37F3-4EB5-A6F8-EAE01ECD267A}" type="parTrans" cxnId="{A7F0EEDD-27E6-4079-8D18-A5604B1B8BBE}">
      <dgm:prSet/>
      <dgm:spPr/>
      <dgm:t>
        <a:bodyPr/>
        <a:lstStyle/>
        <a:p>
          <a:pPr algn="ctr"/>
          <a:endParaRPr lang="ru-RU"/>
        </a:p>
      </dgm:t>
    </dgm:pt>
    <dgm:pt modelId="{16DB0366-592C-41D8-BDE4-FCD34B94AD76}" type="sibTrans" cxnId="{A7F0EEDD-27E6-4079-8D18-A5604B1B8BBE}">
      <dgm:prSet/>
      <dgm:spPr/>
      <dgm:t>
        <a:bodyPr/>
        <a:lstStyle/>
        <a:p>
          <a:pPr algn="ctr"/>
          <a:endParaRPr lang="ru-RU"/>
        </a:p>
      </dgm:t>
    </dgm:pt>
    <dgm:pt modelId="{9E987113-F7EE-457C-A00A-2F9A060768A7}">
      <dgm:prSet custT="1"/>
      <dgm:spPr/>
      <dgm:t>
        <a:bodyPr/>
        <a:lstStyle/>
        <a:p>
          <a:pPr algn="ctr" rtl="0"/>
          <a:r>
            <a:rPr lang="ru-RU" sz="1800" b="1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sz="1800" b="1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F83167-02FB-4A04-98CF-F46609102C39}" type="parTrans" cxnId="{2E8F2F55-EC40-421B-A87C-D8560E2F6E86}">
      <dgm:prSet/>
      <dgm:spPr/>
      <dgm:t>
        <a:bodyPr/>
        <a:lstStyle/>
        <a:p>
          <a:pPr algn="ctr"/>
          <a:endParaRPr lang="ru-RU"/>
        </a:p>
      </dgm:t>
    </dgm:pt>
    <dgm:pt modelId="{5568B2A7-337A-41AD-85B0-E13EE8B7FF4B}" type="sibTrans" cxnId="{2E8F2F55-EC40-421B-A87C-D8560E2F6E86}">
      <dgm:prSet/>
      <dgm:spPr/>
      <dgm:t>
        <a:bodyPr/>
        <a:lstStyle/>
        <a:p>
          <a:pPr algn="ctr"/>
          <a:endParaRPr lang="ru-RU"/>
        </a:p>
      </dgm:t>
    </dgm:pt>
    <dgm:pt modelId="{72C10AAF-113C-4216-B3F5-E2CCB7FB1C21}">
      <dgm:prSet custT="1"/>
      <dgm:spPr/>
      <dgm:t>
        <a:bodyPr/>
        <a:lstStyle/>
        <a:p>
          <a:pPr algn="ctr" rtl="0"/>
          <a:r>
            <a:rPr lang="ru-RU" sz="1800" b="1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1800" b="1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6E04EC-5423-44CD-B971-5B21716D4BD0}" type="parTrans" cxnId="{61000EBC-5BEF-4F35-A92F-8BE8816C3867}">
      <dgm:prSet/>
      <dgm:spPr/>
      <dgm:t>
        <a:bodyPr/>
        <a:lstStyle/>
        <a:p>
          <a:pPr algn="ctr"/>
          <a:endParaRPr lang="ru-RU"/>
        </a:p>
      </dgm:t>
    </dgm:pt>
    <dgm:pt modelId="{9DCD0870-F16E-4BD8-B6EB-F8ECCE02C9E8}" type="sibTrans" cxnId="{61000EBC-5BEF-4F35-A92F-8BE8816C3867}">
      <dgm:prSet/>
      <dgm:spPr/>
      <dgm:t>
        <a:bodyPr/>
        <a:lstStyle/>
        <a:p>
          <a:pPr algn="ctr"/>
          <a:endParaRPr lang="ru-RU"/>
        </a:p>
      </dgm:t>
    </dgm:pt>
    <dgm:pt modelId="{A62FC6BA-4352-43FF-8628-52B8EEF5BB8E}">
      <dgm:prSet custT="1"/>
      <dgm:spPr/>
      <dgm:t>
        <a:bodyPr/>
        <a:lstStyle/>
        <a:p>
          <a:pPr algn="ctr" rtl="0"/>
          <a:r>
            <a:rPr lang="ru-RU" sz="1600" b="1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sz="1600" b="1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E64ABE-D397-4C73-88AC-5CA1312E07FD}" type="parTrans" cxnId="{3477895F-C305-4A33-8AA0-2D0113EC5E9F}">
      <dgm:prSet/>
      <dgm:spPr/>
      <dgm:t>
        <a:bodyPr/>
        <a:lstStyle/>
        <a:p>
          <a:pPr algn="ctr"/>
          <a:endParaRPr lang="ru-RU"/>
        </a:p>
      </dgm:t>
    </dgm:pt>
    <dgm:pt modelId="{390CC710-37FF-4E60-BB0A-F43B09731372}" type="sibTrans" cxnId="{3477895F-C305-4A33-8AA0-2D0113EC5E9F}">
      <dgm:prSet/>
      <dgm:spPr/>
      <dgm:t>
        <a:bodyPr/>
        <a:lstStyle/>
        <a:p>
          <a:pPr algn="ctr"/>
          <a:endParaRPr lang="ru-RU"/>
        </a:p>
      </dgm:t>
    </dgm:pt>
    <dgm:pt modelId="{5D13EC4E-BD1F-4C37-9C23-BA469840D407}" type="pres">
      <dgm:prSet presAssocID="{BE1B7E47-41EA-47D3-8BE0-A4CD4E9CA6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10C7FD-9EAB-49AA-8C3F-01724ABD4F75}" type="pres">
      <dgm:prSet presAssocID="{E2D307F2-E846-425E-AF4B-09D57B5979F7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B6D8B57-D8E9-4F58-AA84-AB4B8F298754}" type="pres">
      <dgm:prSet presAssocID="{E2D307F2-E846-425E-AF4B-09D57B5979F7}" presName="rootComposite1" presStyleCnt="0"/>
      <dgm:spPr/>
      <dgm:t>
        <a:bodyPr/>
        <a:lstStyle/>
        <a:p>
          <a:endParaRPr lang="ru-RU"/>
        </a:p>
      </dgm:t>
    </dgm:pt>
    <dgm:pt modelId="{C11564AA-5AA1-42B9-9183-9A275E74BBDE}" type="pres">
      <dgm:prSet presAssocID="{E2D307F2-E846-425E-AF4B-09D57B5979F7}" presName="rootText1" presStyleLbl="node0" presStyleIdx="0" presStyleCnt="1" custScaleX="594701" custScaleY="246796" custLinFactY="-60348" custLinFactNeighborX="-43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C80E29-CFC3-4920-A0F3-E3051396653D}" type="pres">
      <dgm:prSet presAssocID="{E2D307F2-E846-425E-AF4B-09D57B5979F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0E56529-95C6-415D-BC6D-F4CBE72E4187}" type="pres">
      <dgm:prSet presAssocID="{E2D307F2-E846-425E-AF4B-09D57B5979F7}" presName="hierChild2" presStyleCnt="0"/>
      <dgm:spPr/>
      <dgm:t>
        <a:bodyPr/>
        <a:lstStyle/>
        <a:p>
          <a:endParaRPr lang="ru-RU"/>
        </a:p>
      </dgm:t>
    </dgm:pt>
    <dgm:pt modelId="{CDC5C414-2EEF-40B2-B9A8-236F586E844E}" type="pres">
      <dgm:prSet presAssocID="{2A1C34E2-98AF-4E0B-9C50-D1F6F7741110}" presName="Name37" presStyleLbl="parChTrans1D2" presStyleIdx="0" presStyleCnt="5"/>
      <dgm:spPr/>
      <dgm:t>
        <a:bodyPr/>
        <a:lstStyle/>
        <a:p>
          <a:endParaRPr lang="ru-RU"/>
        </a:p>
      </dgm:t>
    </dgm:pt>
    <dgm:pt modelId="{5F71B020-9FB6-42B1-AB79-67D81003C992}" type="pres">
      <dgm:prSet presAssocID="{84FAAC58-430C-4A80-8FCF-F57F0B74E32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C5C18E3-FE60-4093-A8A5-91506C073142}" type="pres">
      <dgm:prSet presAssocID="{84FAAC58-430C-4A80-8FCF-F57F0B74E329}" presName="rootComposite" presStyleCnt="0"/>
      <dgm:spPr/>
      <dgm:t>
        <a:bodyPr/>
        <a:lstStyle/>
        <a:p>
          <a:endParaRPr lang="ru-RU"/>
        </a:p>
      </dgm:t>
    </dgm:pt>
    <dgm:pt modelId="{D3D4BDA5-20DF-49B4-831F-F1BB1A3CDAA6}" type="pres">
      <dgm:prSet presAssocID="{84FAAC58-430C-4A80-8FCF-F57F0B74E329}" presName="rootText" presStyleLbl="node2" presStyleIdx="0" presStyleCnt="5" custScaleX="115176" custLinFactNeighborX="5601" custLinFactNeighborY="-127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747ACE-97D3-4AEE-945B-E762A9DA9A7B}" type="pres">
      <dgm:prSet presAssocID="{84FAAC58-430C-4A80-8FCF-F57F0B74E329}" presName="rootConnector" presStyleLbl="node2" presStyleIdx="0" presStyleCnt="5"/>
      <dgm:spPr/>
      <dgm:t>
        <a:bodyPr/>
        <a:lstStyle/>
        <a:p>
          <a:endParaRPr lang="ru-RU"/>
        </a:p>
      </dgm:t>
    </dgm:pt>
    <dgm:pt modelId="{E9A288F5-9D97-44A3-9C73-32B6A5DD504F}" type="pres">
      <dgm:prSet presAssocID="{84FAAC58-430C-4A80-8FCF-F57F0B74E329}" presName="hierChild4" presStyleCnt="0"/>
      <dgm:spPr/>
      <dgm:t>
        <a:bodyPr/>
        <a:lstStyle/>
        <a:p>
          <a:endParaRPr lang="ru-RU"/>
        </a:p>
      </dgm:t>
    </dgm:pt>
    <dgm:pt modelId="{1B369BD7-1F24-4BD0-BB15-651F9434D9DE}" type="pres">
      <dgm:prSet presAssocID="{84FAAC58-430C-4A80-8FCF-F57F0B74E329}" presName="hierChild5" presStyleCnt="0"/>
      <dgm:spPr/>
      <dgm:t>
        <a:bodyPr/>
        <a:lstStyle/>
        <a:p>
          <a:endParaRPr lang="ru-RU"/>
        </a:p>
      </dgm:t>
    </dgm:pt>
    <dgm:pt modelId="{D4ED67D2-20CF-4BDC-BAD5-8F952DC6D9ED}" type="pres">
      <dgm:prSet presAssocID="{EAAF9A79-37F3-4EB5-A6F8-EAE01ECD267A}" presName="Name37" presStyleLbl="parChTrans1D2" presStyleIdx="1" presStyleCnt="5"/>
      <dgm:spPr/>
      <dgm:t>
        <a:bodyPr/>
        <a:lstStyle/>
        <a:p>
          <a:endParaRPr lang="ru-RU"/>
        </a:p>
      </dgm:t>
    </dgm:pt>
    <dgm:pt modelId="{D8B62DCC-A800-4AA8-952E-F052C57D73DE}" type="pres">
      <dgm:prSet presAssocID="{A4F46FA1-804C-4741-9E90-1C0A580C5CF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F7E693F-7BBF-4181-9462-28161D9F1F3B}" type="pres">
      <dgm:prSet presAssocID="{A4F46FA1-804C-4741-9E90-1C0A580C5CF6}" presName="rootComposite" presStyleCnt="0"/>
      <dgm:spPr/>
      <dgm:t>
        <a:bodyPr/>
        <a:lstStyle/>
        <a:p>
          <a:endParaRPr lang="ru-RU"/>
        </a:p>
      </dgm:t>
    </dgm:pt>
    <dgm:pt modelId="{501F6175-3FB0-450B-BD69-60BF1C8CCA38}" type="pres">
      <dgm:prSet presAssocID="{A4F46FA1-804C-4741-9E90-1C0A580C5CF6}" presName="rootText" presStyleLbl="node2" presStyleIdx="1" presStyleCnt="5" custScaleX="1357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C11258-CFA5-4FA3-8CEC-B78136BA7133}" type="pres">
      <dgm:prSet presAssocID="{A4F46FA1-804C-4741-9E90-1C0A580C5CF6}" presName="rootConnector" presStyleLbl="node2" presStyleIdx="1" presStyleCnt="5"/>
      <dgm:spPr/>
      <dgm:t>
        <a:bodyPr/>
        <a:lstStyle/>
        <a:p>
          <a:endParaRPr lang="ru-RU"/>
        </a:p>
      </dgm:t>
    </dgm:pt>
    <dgm:pt modelId="{D5E17E6B-9F34-48AD-8F6E-AFF438E15A7C}" type="pres">
      <dgm:prSet presAssocID="{A4F46FA1-804C-4741-9E90-1C0A580C5CF6}" presName="hierChild4" presStyleCnt="0"/>
      <dgm:spPr/>
      <dgm:t>
        <a:bodyPr/>
        <a:lstStyle/>
        <a:p>
          <a:endParaRPr lang="ru-RU"/>
        </a:p>
      </dgm:t>
    </dgm:pt>
    <dgm:pt modelId="{479705BC-69A5-4D0C-8EB0-3130EC69E81D}" type="pres">
      <dgm:prSet presAssocID="{A4F46FA1-804C-4741-9E90-1C0A580C5CF6}" presName="hierChild5" presStyleCnt="0"/>
      <dgm:spPr/>
      <dgm:t>
        <a:bodyPr/>
        <a:lstStyle/>
        <a:p>
          <a:endParaRPr lang="ru-RU"/>
        </a:p>
      </dgm:t>
    </dgm:pt>
    <dgm:pt modelId="{8C8FE86B-66BB-4C51-B41E-4953FE2F8EF5}" type="pres">
      <dgm:prSet presAssocID="{78F83167-02FB-4A04-98CF-F46609102C39}" presName="Name37" presStyleLbl="parChTrans1D2" presStyleIdx="2" presStyleCnt="5"/>
      <dgm:spPr/>
      <dgm:t>
        <a:bodyPr/>
        <a:lstStyle/>
        <a:p>
          <a:endParaRPr lang="ru-RU"/>
        </a:p>
      </dgm:t>
    </dgm:pt>
    <dgm:pt modelId="{34EB8D8C-EF10-4244-88C1-F39F2204F2F9}" type="pres">
      <dgm:prSet presAssocID="{9E987113-F7EE-457C-A00A-2F9A060768A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22EC8C6-EB48-4694-BA06-2C24198FD6CC}" type="pres">
      <dgm:prSet presAssocID="{9E987113-F7EE-457C-A00A-2F9A060768A7}" presName="rootComposite" presStyleCnt="0"/>
      <dgm:spPr/>
      <dgm:t>
        <a:bodyPr/>
        <a:lstStyle/>
        <a:p>
          <a:endParaRPr lang="ru-RU"/>
        </a:p>
      </dgm:t>
    </dgm:pt>
    <dgm:pt modelId="{8D38F8F2-03AC-4E1F-9FA5-0F29851B0BA2}" type="pres">
      <dgm:prSet presAssocID="{9E987113-F7EE-457C-A00A-2F9A060768A7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01F628-FBA5-4DC1-8F58-1E3B024A10D0}" type="pres">
      <dgm:prSet presAssocID="{9E987113-F7EE-457C-A00A-2F9A060768A7}" presName="rootConnector" presStyleLbl="node2" presStyleIdx="2" presStyleCnt="5"/>
      <dgm:spPr/>
      <dgm:t>
        <a:bodyPr/>
        <a:lstStyle/>
        <a:p>
          <a:endParaRPr lang="ru-RU"/>
        </a:p>
      </dgm:t>
    </dgm:pt>
    <dgm:pt modelId="{1B051FA3-5F9E-4CDA-B406-7944AEDF06E6}" type="pres">
      <dgm:prSet presAssocID="{9E987113-F7EE-457C-A00A-2F9A060768A7}" presName="hierChild4" presStyleCnt="0"/>
      <dgm:spPr/>
      <dgm:t>
        <a:bodyPr/>
        <a:lstStyle/>
        <a:p>
          <a:endParaRPr lang="ru-RU"/>
        </a:p>
      </dgm:t>
    </dgm:pt>
    <dgm:pt modelId="{9A9B787D-96B8-4588-B962-784C1B20B3C3}" type="pres">
      <dgm:prSet presAssocID="{9E987113-F7EE-457C-A00A-2F9A060768A7}" presName="hierChild5" presStyleCnt="0"/>
      <dgm:spPr/>
      <dgm:t>
        <a:bodyPr/>
        <a:lstStyle/>
        <a:p>
          <a:endParaRPr lang="ru-RU"/>
        </a:p>
      </dgm:t>
    </dgm:pt>
    <dgm:pt modelId="{A5CBCF6F-79C3-4D7A-B884-014038FEBC0A}" type="pres">
      <dgm:prSet presAssocID="{596E04EC-5423-44CD-B971-5B21716D4BD0}" presName="Name37" presStyleLbl="parChTrans1D2" presStyleIdx="3" presStyleCnt="5"/>
      <dgm:spPr/>
      <dgm:t>
        <a:bodyPr/>
        <a:lstStyle/>
        <a:p>
          <a:endParaRPr lang="ru-RU"/>
        </a:p>
      </dgm:t>
    </dgm:pt>
    <dgm:pt modelId="{0A88B010-29A8-4563-84A1-5BFD5F5D2007}" type="pres">
      <dgm:prSet presAssocID="{72C10AAF-113C-4216-B3F5-E2CCB7FB1C2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8E002D4-5C7E-400E-BAC9-53C814B17C9A}" type="pres">
      <dgm:prSet presAssocID="{72C10AAF-113C-4216-B3F5-E2CCB7FB1C21}" presName="rootComposite" presStyleCnt="0"/>
      <dgm:spPr/>
      <dgm:t>
        <a:bodyPr/>
        <a:lstStyle/>
        <a:p>
          <a:endParaRPr lang="ru-RU"/>
        </a:p>
      </dgm:t>
    </dgm:pt>
    <dgm:pt modelId="{06F6BA6F-56A7-4F34-A11C-CC7A67986302}" type="pres">
      <dgm:prSet presAssocID="{72C10AAF-113C-4216-B3F5-E2CCB7FB1C21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551178-78A8-4352-BAB9-B1DA2402D194}" type="pres">
      <dgm:prSet presAssocID="{72C10AAF-113C-4216-B3F5-E2CCB7FB1C21}" presName="rootConnector" presStyleLbl="node2" presStyleIdx="3" presStyleCnt="5"/>
      <dgm:spPr/>
      <dgm:t>
        <a:bodyPr/>
        <a:lstStyle/>
        <a:p>
          <a:endParaRPr lang="ru-RU"/>
        </a:p>
      </dgm:t>
    </dgm:pt>
    <dgm:pt modelId="{04D57FC3-F6A2-4A0B-8A86-2C798D88DC16}" type="pres">
      <dgm:prSet presAssocID="{72C10AAF-113C-4216-B3F5-E2CCB7FB1C21}" presName="hierChild4" presStyleCnt="0"/>
      <dgm:spPr/>
      <dgm:t>
        <a:bodyPr/>
        <a:lstStyle/>
        <a:p>
          <a:endParaRPr lang="ru-RU"/>
        </a:p>
      </dgm:t>
    </dgm:pt>
    <dgm:pt modelId="{963271A8-FF30-4D89-B38D-AD2D44040ADF}" type="pres">
      <dgm:prSet presAssocID="{72C10AAF-113C-4216-B3F5-E2CCB7FB1C21}" presName="hierChild5" presStyleCnt="0"/>
      <dgm:spPr/>
      <dgm:t>
        <a:bodyPr/>
        <a:lstStyle/>
        <a:p>
          <a:endParaRPr lang="ru-RU"/>
        </a:p>
      </dgm:t>
    </dgm:pt>
    <dgm:pt modelId="{2855D821-14C3-4EB2-AC70-F5918E10E2BB}" type="pres">
      <dgm:prSet presAssocID="{0AE64ABE-D397-4C73-88AC-5CA1312E07FD}" presName="Name37" presStyleLbl="parChTrans1D2" presStyleIdx="4" presStyleCnt="5"/>
      <dgm:spPr/>
      <dgm:t>
        <a:bodyPr/>
        <a:lstStyle/>
        <a:p>
          <a:endParaRPr lang="ru-RU"/>
        </a:p>
      </dgm:t>
    </dgm:pt>
    <dgm:pt modelId="{1ECAD6A3-2BE2-460B-B2DC-FF76F7DC11CB}" type="pres">
      <dgm:prSet presAssocID="{A62FC6BA-4352-43FF-8628-52B8EEF5BB8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AD40812-340B-41FE-84E5-743C99F1F783}" type="pres">
      <dgm:prSet presAssocID="{A62FC6BA-4352-43FF-8628-52B8EEF5BB8E}" presName="rootComposite" presStyleCnt="0"/>
      <dgm:spPr/>
      <dgm:t>
        <a:bodyPr/>
        <a:lstStyle/>
        <a:p>
          <a:endParaRPr lang="ru-RU"/>
        </a:p>
      </dgm:t>
    </dgm:pt>
    <dgm:pt modelId="{19EC5C1C-B73B-4678-AEAD-6282666A20C0}" type="pres">
      <dgm:prSet presAssocID="{A62FC6BA-4352-43FF-8628-52B8EEF5BB8E}" presName="rootText" presStyleLbl="node2" presStyleIdx="4" presStyleCnt="5" custScaleX="1171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B3F51F-85E2-4ACF-A286-FFB941452D2E}" type="pres">
      <dgm:prSet presAssocID="{A62FC6BA-4352-43FF-8628-52B8EEF5BB8E}" presName="rootConnector" presStyleLbl="node2" presStyleIdx="4" presStyleCnt="5"/>
      <dgm:spPr/>
      <dgm:t>
        <a:bodyPr/>
        <a:lstStyle/>
        <a:p>
          <a:endParaRPr lang="ru-RU"/>
        </a:p>
      </dgm:t>
    </dgm:pt>
    <dgm:pt modelId="{90B20930-9A77-44C6-863B-70774AE52E36}" type="pres">
      <dgm:prSet presAssocID="{A62FC6BA-4352-43FF-8628-52B8EEF5BB8E}" presName="hierChild4" presStyleCnt="0"/>
      <dgm:spPr/>
      <dgm:t>
        <a:bodyPr/>
        <a:lstStyle/>
        <a:p>
          <a:endParaRPr lang="ru-RU"/>
        </a:p>
      </dgm:t>
    </dgm:pt>
    <dgm:pt modelId="{25497BE7-043A-4013-9B1E-D6F3559264F1}" type="pres">
      <dgm:prSet presAssocID="{A62FC6BA-4352-43FF-8628-52B8EEF5BB8E}" presName="hierChild5" presStyleCnt="0"/>
      <dgm:spPr/>
      <dgm:t>
        <a:bodyPr/>
        <a:lstStyle/>
        <a:p>
          <a:endParaRPr lang="ru-RU"/>
        </a:p>
      </dgm:t>
    </dgm:pt>
    <dgm:pt modelId="{A2CE13EA-C1D4-4F18-A120-49D60C0E33AB}" type="pres">
      <dgm:prSet presAssocID="{E2D307F2-E846-425E-AF4B-09D57B5979F7}" presName="hierChild3" presStyleCnt="0"/>
      <dgm:spPr/>
      <dgm:t>
        <a:bodyPr/>
        <a:lstStyle/>
        <a:p>
          <a:endParaRPr lang="ru-RU"/>
        </a:p>
      </dgm:t>
    </dgm:pt>
  </dgm:ptLst>
  <dgm:cxnLst>
    <dgm:cxn modelId="{EF51AD31-CB95-4C24-B697-58343D62F664}" type="presOf" srcId="{BE1B7E47-41EA-47D3-8BE0-A4CD4E9CA6D7}" destId="{5D13EC4E-BD1F-4C37-9C23-BA469840D407}" srcOrd="0" destOrd="0" presId="urn:microsoft.com/office/officeart/2005/8/layout/orgChart1"/>
    <dgm:cxn modelId="{A35665A7-76E6-4269-A3CE-7EF50E161B71}" type="presOf" srcId="{2A1C34E2-98AF-4E0B-9C50-D1F6F7741110}" destId="{CDC5C414-2EEF-40B2-B9A8-236F586E844E}" srcOrd="0" destOrd="0" presId="urn:microsoft.com/office/officeart/2005/8/layout/orgChart1"/>
    <dgm:cxn modelId="{815ABE48-9427-4CD3-AE8C-2224FE6357FF}" type="presOf" srcId="{72C10AAF-113C-4216-B3F5-E2CCB7FB1C21}" destId="{06F6BA6F-56A7-4F34-A11C-CC7A67986302}" srcOrd="0" destOrd="0" presId="urn:microsoft.com/office/officeart/2005/8/layout/orgChart1"/>
    <dgm:cxn modelId="{F541D2F4-19E3-4F01-97EB-7C495021C818}" type="presOf" srcId="{9E987113-F7EE-457C-A00A-2F9A060768A7}" destId="{2D01F628-FBA5-4DC1-8F58-1E3B024A10D0}" srcOrd="1" destOrd="0" presId="urn:microsoft.com/office/officeart/2005/8/layout/orgChart1"/>
    <dgm:cxn modelId="{06218811-D955-4E12-9C13-2F5F2641A3B7}" type="presOf" srcId="{A4F46FA1-804C-4741-9E90-1C0A580C5CF6}" destId="{CBC11258-CFA5-4FA3-8CEC-B78136BA7133}" srcOrd="1" destOrd="0" presId="urn:microsoft.com/office/officeart/2005/8/layout/orgChart1"/>
    <dgm:cxn modelId="{AA667E79-C222-4C5A-9AE4-B44026232E2D}" type="presOf" srcId="{596E04EC-5423-44CD-B971-5B21716D4BD0}" destId="{A5CBCF6F-79C3-4D7A-B884-014038FEBC0A}" srcOrd="0" destOrd="0" presId="urn:microsoft.com/office/officeart/2005/8/layout/orgChart1"/>
    <dgm:cxn modelId="{89B80956-F9EB-47DA-86BA-389D11AECA90}" srcId="{BE1B7E47-41EA-47D3-8BE0-A4CD4E9CA6D7}" destId="{E2D307F2-E846-425E-AF4B-09D57B5979F7}" srcOrd="0" destOrd="0" parTransId="{01F136DB-2CC1-431B-9885-8C18161FED96}" sibTransId="{128B7D61-DF21-4AEE-9847-B20EA9F32D18}"/>
    <dgm:cxn modelId="{61000EBC-5BEF-4F35-A92F-8BE8816C3867}" srcId="{E2D307F2-E846-425E-AF4B-09D57B5979F7}" destId="{72C10AAF-113C-4216-B3F5-E2CCB7FB1C21}" srcOrd="3" destOrd="0" parTransId="{596E04EC-5423-44CD-B971-5B21716D4BD0}" sibTransId="{9DCD0870-F16E-4BD8-B6EB-F8ECCE02C9E8}"/>
    <dgm:cxn modelId="{E41FF653-B79C-4AB9-86B4-118F767015A8}" srcId="{E2D307F2-E846-425E-AF4B-09D57B5979F7}" destId="{84FAAC58-430C-4A80-8FCF-F57F0B74E329}" srcOrd="0" destOrd="0" parTransId="{2A1C34E2-98AF-4E0B-9C50-D1F6F7741110}" sibTransId="{501D6194-1C41-4D5A-A119-3DD7936F91EB}"/>
    <dgm:cxn modelId="{F4B215E5-3B3A-40E0-8729-6A14593C80ED}" type="presOf" srcId="{E2D307F2-E846-425E-AF4B-09D57B5979F7}" destId="{C11564AA-5AA1-42B9-9183-9A275E74BBDE}" srcOrd="0" destOrd="0" presId="urn:microsoft.com/office/officeart/2005/8/layout/orgChart1"/>
    <dgm:cxn modelId="{8B7F5E9E-A644-4130-9591-3CE202D381EB}" type="presOf" srcId="{72C10AAF-113C-4216-B3F5-E2CCB7FB1C21}" destId="{EC551178-78A8-4352-BAB9-B1DA2402D194}" srcOrd="1" destOrd="0" presId="urn:microsoft.com/office/officeart/2005/8/layout/orgChart1"/>
    <dgm:cxn modelId="{144F816C-CBC7-4842-8DE6-E57CF1891EE7}" type="presOf" srcId="{A62FC6BA-4352-43FF-8628-52B8EEF5BB8E}" destId="{19EC5C1C-B73B-4678-AEAD-6282666A20C0}" srcOrd="0" destOrd="0" presId="urn:microsoft.com/office/officeart/2005/8/layout/orgChart1"/>
    <dgm:cxn modelId="{F38F5DFA-2025-4470-B40A-9DC5261BC9D0}" type="presOf" srcId="{E2D307F2-E846-425E-AF4B-09D57B5979F7}" destId="{FAC80E29-CFC3-4920-A0F3-E3051396653D}" srcOrd="1" destOrd="0" presId="urn:microsoft.com/office/officeart/2005/8/layout/orgChart1"/>
    <dgm:cxn modelId="{D30FE816-3D66-4829-B2E8-23EE95B4A835}" type="presOf" srcId="{0AE64ABE-D397-4C73-88AC-5CA1312E07FD}" destId="{2855D821-14C3-4EB2-AC70-F5918E10E2BB}" srcOrd="0" destOrd="0" presId="urn:microsoft.com/office/officeart/2005/8/layout/orgChart1"/>
    <dgm:cxn modelId="{DE9DDF18-3D1D-4278-B041-728D1006FE1C}" type="presOf" srcId="{A4F46FA1-804C-4741-9E90-1C0A580C5CF6}" destId="{501F6175-3FB0-450B-BD69-60BF1C8CCA38}" srcOrd="0" destOrd="0" presId="urn:microsoft.com/office/officeart/2005/8/layout/orgChart1"/>
    <dgm:cxn modelId="{7B4332AA-75AA-4087-B83B-2C2DC97CFA65}" type="presOf" srcId="{84FAAC58-430C-4A80-8FCF-F57F0B74E329}" destId="{D3D4BDA5-20DF-49B4-831F-F1BB1A3CDAA6}" srcOrd="0" destOrd="0" presId="urn:microsoft.com/office/officeart/2005/8/layout/orgChart1"/>
    <dgm:cxn modelId="{8B3E7081-801D-4BA6-B2C6-4B7B9CBB4647}" type="presOf" srcId="{EAAF9A79-37F3-4EB5-A6F8-EAE01ECD267A}" destId="{D4ED67D2-20CF-4BDC-BAD5-8F952DC6D9ED}" srcOrd="0" destOrd="0" presId="urn:microsoft.com/office/officeart/2005/8/layout/orgChart1"/>
    <dgm:cxn modelId="{C32EAA1E-9038-47F5-9B1E-556BE27DEB79}" type="presOf" srcId="{A62FC6BA-4352-43FF-8628-52B8EEF5BB8E}" destId="{5EB3F51F-85E2-4ACF-A286-FFB941452D2E}" srcOrd="1" destOrd="0" presId="urn:microsoft.com/office/officeart/2005/8/layout/orgChart1"/>
    <dgm:cxn modelId="{2E8F2F55-EC40-421B-A87C-D8560E2F6E86}" srcId="{E2D307F2-E846-425E-AF4B-09D57B5979F7}" destId="{9E987113-F7EE-457C-A00A-2F9A060768A7}" srcOrd="2" destOrd="0" parTransId="{78F83167-02FB-4A04-98CF-F46609102C39}" sibTransId="{5568B2A7-337A-41AD-85B0-E13EE8B7FF4B}"/>
    <dgm:cxn modelId="{0525C30D-4B63-43A4-8821-07887FE5C24E}" type="presOf" srcId="{84FAAC58-430C-4A80-8FCF-F57F0B74E329}" destId="{36747ACE-97D3-4AEE-945B-E762A9DA9A7B}" srcOrd="1" destOrd="0" presId="urn:microsoft.com/office/officeart/2005/8/layout/orgChart1"/>
    <dgm:cxn modelId="{2739C834-3BB1-4747-920A-2D6D58F85C5F}" type="presOf" srcId="{78F83167-02FB-4A04-98CF-F46609102C39}" destId="{8C8FE86B-66BB-4C51-B41E-4953FE2F8EF5}" srcOrd="0" destOrd="0" presId="urn:microsoft.com/office/officeart/2005/8/layout/orgChart1"/>
    <dgm:cxn modelId="{A7F0EEDD-27E6-4079-8D18-A5604B1B8BBE}" srcId="{E2D307F2-E846-425E-AF4B-09D57B5979F7}" destId="{A4F46FA1-804C-4741-9E90-1C0A580C5CF6}" srcOrd="1" destOrd="0" parTransId="{EAAF9A79-37F3-4EB5-A6F8-EAE01ECD267A}" sibTransId="{16DB0366-592C-41D8-BDE4-FCD34B94AD76}"/>
    <dgm:cxn modelId="{976C3F37-67EF-4BE3-9B07-6732F6D31AFD}" type="presOf" srcId="{9E987113-F7EE-457C-A00A-2F9A060768A7}" destId="{8D38F8F2-03AC-4E1F-9FA5-0F29851B0BA2}" srcOrd="0" destOrd="0" presId="urn:microsoft.com/office/officeart/2005/8/layout/orgChart1"/>
    <dgm:cxn modelId="{3477895F-C305-4A33-8AA0-2D0113EC5E9F}" srcId="{E2D307F2-E846-425E-AF4B-09D57B5979F7}" destId="{A62FC6BA-4352-43FF-8628-52B8EEF5BB8E}" srcOrd="4" destOrd="0" parTransId="{0AE64ABE-D397-4C73-88AC-5CA1312E07FD}" sibTransId="{390CC710-37FF-4E60-BB0A-F43B09731372}"/>
    <dgm:cxn modelId="{8D4E7115-5792-4073-A8F3-5DA5F05E2E05}" type="presParOf" srcId="{5D13EC4E-BD1F-4C37-9C23-BA469840D407}" destId="{D910C7FD-9EAB-49AA-8C3F-01724ABD4F75}" srcOrd="0" destOrd="0" presId="urn:microsoft.com/office/officeart/2005/8/layout/orgChart1"/>
    <dgm:cxn modelId="{03655D53-B620-43D2-90E7-E5194F193457}" type="presParOf" srcId="{D910C7FD-9EAB-49AA-8C3F-01724ABD4F75}" destId="{0B6D8B57-D8E9-4F58-AA84-AB4B8F298754}" srcOrd="0" destOrd="0" presId="urn:microsoft.com/office/officeart/2005/8/layout/orgChart1"/>
    <dgm:cxn modelId="{8F9EA675-B2E9-485B-87D5-E51323DD5569}" type="presParOf" srcId="{0B6D8B57-D8E9-4F58-AA84-AB4B8F298754}" destId="{C11564AA-5AA1-42B9-9183-9A275E74BBDE}" srcOrd="0" destOrd="0" presId="urn:microsoft.com/office/officeart/2005/8/layout/orgChart1"/>
    <dgm:cxn modelId="{16EFEFF9-4E86-4422-B701-846B5F1A3788}" type="presParOf" srcId="{0B6D8B57-D8E9-4F58-AA84-AB4B8F298754}" destId="{FAC80E29-CFC3-4920-A0F3-E3051396653D}" srcOrd="1" destOrd="0" presId="urn:microsoft.com/office/officeart/2005/8/layout/orgChart1"/>
    <dgm:cxn modelId="{11B0CA83-0EDA-4E32-8BD8-8B8A534FCBED}" type="presParOf" srcId="{D910C7FD-9EAB-49AA-8C3F-01724ABD4F75}" destId="{00E56529-95C6-415D-BC6D-F4CBE72E4187}" srcOrd="1" destOrd="0" presId="urn:microsoft.com/office/officeart/2005/8/layout/orgChart1"/>
    <dgm:cxn modelId="{20917BD7-4447-42ED-8639-76B23F2B7887}" type="presParOf" srcId="{00E56529-95C6-415D-BC6D-F4CBE72E4187}" destId="{CDC5C414-2EEF-40B2-B9A8-236F586E844E}" srcOrd="0" destOrd="0" presId="urn:microsoft.com/office/officeart/2005/8/layout/orgChart1"/>
    <dgm:cxn modelId="{7BFB001F-E0AB-44B1-801B-133E56C167FA}" type="presParOf" srcId="{00E56529-95C6-415D-BC6D-F4CBE72E4187}" destId="{5F71B020-9FB6-42B1-AB79-67D81003C992}" srcOrd="1" destOrd="0" presId="urn:microsoft.com/office/officeart/2005/8/layout/orgChart1"/>
    <dgm:cxn modelId="{5D7F8164-EE3F-4DC4-9E43-DB3E11AE94E4}" type="presParOf" srcId="{5F71B020-9FB6-42B1-AB79-67D81003C992}" destId="{1C5C18E3-FE60-4093-A8A5-91506C073142}" srcOrd="0" destOrd="0" presId="urn:microsoft.com/office/officeart/2005/8/layout/orgChart1"/>
    <dgm:cxn modelId="{8E045AC5-69D4-4FBA-AC76-B898C7A80A9B}" type="presParOf" srcId="{1C5C18E3-FE60-4093-A8A5-91506C073142}" destId="{D3D4BDA5-20DF-49B4-831F-F1BB1A3CDAA6}" srcOrd="0" destOrd="0" presId="urn:microsoft.com/office/officeart/2005/8/layout/orgChart1"/>
    <dgm:cxn modelId="{684BA8D0-F0C7-41C8-9414-5F2C0A65FF8F}" type="presParOf" srcId="{1C5C18E3-FE60-4093-A8A5-91506C073142}" destId="{36747ACE-97D3-4AEE-945B-E762A9DA9A7B}" srcOrd="1" destOrd="0" presId="urn:microsoft.com/office/officeart/2005/8/layout/orgChart1"/>
    <dgm:cxn modelId="{19031FDA-22E8-4824-897B-F595E637F5F2}" type="presParOf" srcId="{5F71B020-9FB6-42B1-AB79-67D81003C992}" destId="{E9A288F5-9D97-44A3-9C73-32B6A5DD504F}" srcOrd="1" destOrd="0" presId="urn:microsoft.com/office/officeart/2005/8/layout/orgChart1"/>
    <dgm:cxn modelId="{DFFFB2FA-53C5-4760-BD3F-B4869D211DBA}" type="presParOf" srcId="{5F71B020-9FB6-42B1-AB79-67D81003C992}" destId="{1B369BD7-1F24-4BD0-BB15-651F9434D9DE}" srcOrd="2" destOrd="0" presId="urn:microsoft.com/office/officeart/2005/8/layout/orgChart1"/>
    <dgm:cxn modelId="{EDB0A45C-9349-4C06-921A-C66A3BBC37E1}" type="presParOf" srcId="{00E56529-95C6-415D-BC6D-F4CBE72E4187}" destId="{D4ED67D2-20CF-4BDC-BAD5-8F952DC6D9ED}" srcOrd="2" destOrd="0" presId="urn:microsoft.com/office/officeart/2005/8/layout/orgChart1"/>
    <dgm:cxn modelId="{539CAE1A-10DB-48C5-9767-886C06B66A41}" type="presParOf" srcId="{00E56529-95C6-415D-BC6D-F4CBE72E4187}" destId="{D8B62DCC-A800-4AA8-952E-F052C57D73DE}" srcOrd="3" destOrd="0" presId="urn:microsoft.com/office/officeart/2005/8/layout/orgChart1"/>
    <dgm:cxn modelId="{C69861D6-0738-4977-BCF2-7AA0F5155A4F}" type="presParOf" srcId="{D8B62DCC-A800-4AA8-952E-F052C57D73DE}" destId="{9F7E693F-7BBF-4181-9462-28161D9F1F3B}" srcOrd="0" destOrd="0" presId="urn:microsoft.com/office/officeart/2005/8/layout/orgChart1"/>
    <dgm:cxn modelId="{2CF0EFBB-26E6-4CEA-A232-0C26A9913927}" type="presParOf" srcId="{9F7E693F-7BBF-4181-9462-28161D9F1F3B}" destId="{501F6175-3FB0-450B-BD69-60BF1C8CCA38}" srcOrd="0" destOrd="0" presId="urn:microsoft.com/office/officeart/2005/8/layout/orgChart1"/>
    <dgm:cxn modelId="{EB75B5AA-CAB7-4213-B14F-E08E4CD8FF66}" type="presParOf" srcId="{9F7E693F-7BBF-4181-9462-28161D9F1F3B}" destId="{CBC11258-CFA5-4FA3-8CEC-B78136BA7133}" srcOrd="1" destOrd="0" presId="urn:microsoft.com/office/officeart/2005/8/layout/orgChart1"/>
    <dgm:cxn modelId="{9139B1AD-B49A-4956-A27B-94682F0A184E}" type="presParOf" srcId="{D8B62DCC-A800-4AA8-952E-F052C57D73DE}" destId="{D5E17E6B-9F34-48AD-8F6E-AFF438E15A7C}" srcOrd="1" destOrd="0" presId="urn:microsoft.com/office/officeart/2005/8/layout/orgChart1"/>
    <dgm:cxn modelId="{08C57F6F-17B8-40DD-A10F-CF66F84A63AB}" type="presParOf" srcId="{D8B62DCC-A800-4AA8-952E-F052C57D73DE}" destId="{479705BC-69A5-4D0C-8EB0-3130EC69E81D}" srcOrd="2" destOrd="0" presId="urn:microsoft.com/office/officeart/2005/8/layout/orgChart1"/>
    <dgm:cxn modelId="{D9AEBA25-40EF-44FD-8404-DBFB351EBCD6}" type="presParOf" srcId="{00E56529-95C6-415D-BC6D-F4CBE72E4187}" destId="{8C8FE86B-66BB-4C51-B41E-4953FE2F8EF5}" srcOrd="4" destOrd="0" presId="urn:microsoft.com/office/officeart/2005/8/layout/orgChart1"/>
    <dgm:cxn modelId="{BF850EAD-3CA6-4FD3-93D9-A6B50B748141}" type="presParOf" srcId="{00E56529-95C6-415D-BC6D-F4CBE72E4187}" destId="{34EB8D8C-EF10-4244-88C1-F39F2204F2F9}" srcOrd="5" destOrd="0" presId="urn:microsoft.com/office/officeart/2005/8/layout/orgChart1"/>
    <dgm:cxn modelId="{E730C0C6-B9AA-4BA3-AEB9-CEB2CB7AEA7E}" type="presParOf" srcId="{34EB8D8C-EF10-4244-88C1-F39F2204F2F9}" destId="{322EC8C6-EB48-4694-BA06-2C24198FD6CC}" srcOrd="0" destOrd="0" presId="urn:microsoft.com/office/officeart/2005/8/layout/orgChart1"/>
    <dgm:cxn modelId="{7AD6E2DC-41D5-46E6-866F-876FF1959AD7}" type="presParOf" srcId="{322EC8C6-EB48-4694-BA06-2C24198FD6CC}" destId="{8D38F8F2-03AC-4E1F-9FA5-0F29851B0BA2}" srcOrd="0" destOrd="0" presId="urn:microsoft.com/office/officeart/2005/8/layout/orgChart1"/>
    <dgm:cxn modelId="{823277A9-F362-470E-BCEF-334C21236FAF}" type="presParOf" srcId="{322EC8C6-EB48-4694-BA06-2C24198FD6CC}" destId="{2D01F628-FBA5-4DC1-8F58-1E3B024A10D0}" srcOrd="1" destOrd="0" presId="urn:microsoft.com/office/officeart/2005/8/layout/orgChart1"/>
    <dgm:cxn modelId="{5D1AE5C6-1F54-4808-8C4E-C47E8E41435C}" type="presParOf" srcId="{34EB8D8C-EF10-4244-88C1-F39F2204F2F9}" destId="{1B051FA3-5F9E-4CDA-B406-7944AEDF06E6}" srcOrd="1" destOrd="0" presId="urn:microsoft.com/office/officeart/2005/8/layout/orgChart1"/>
    <dgm:cxn modelId="{3E3B0784-8964-41AC-AA6B-DC05405120A1}" type="presParOf" srcId="{34EB8D8C-EF10-4244-88C1-F39F2204F2F9}" destId="{9A9B787D-96B8-4588-B962-784C1B20B3C3}" srcOrd="2" destOrd="0" presId="urn:microsoft.com/office/officeart/2005/8/layout/orgChart1"/>
    <dgm:cxn modelId="{1E99C1C3-0CB2-49F3-BAC4-0F6A2EC5FBBA}" type="presParOf" srcId="{00E56529-95C6-415D-BC6D-F4CBE72E4187}" destId="{A5CBCF6F-79C3-4D7A-B884-014038FEBC0A}" srcOrd="6" destOrd="0" presId="urn:microsoft.com/office/officeart/2005/8/layout/orgChart1"/>
    <dgm:cxn modelId="{610CE52A-F839-4982-8CE3-F9058DDD2C62}" type="presParOf" srcId="{00E56529-95C6-415D-BC6D-F4CBE72E4187}" destId="{0A88B010-29A8-4563-84A1-5BFD5F5D2007}" srcOrd="7" destOrd="0" presId="urn:microsoft.com/office/officeart/2005/8/layout/orgChart1"/>
    <dgm:cxn modelId="{90C6B403-E72E-4FF1-9C5D-5EBF1285A658}" type="presParOf" srcId="{0A88B010-29A8-4563-84A1-5BFD5F5D2007}" destId="{48E002D4-5C7E-400E-BAC9-53C814B17C9A}" srcOrd="0" destOrd="0" presId="urn:microsoft.com/office/officeart/2005/8/layout/orgChart1"/>
    <dgm:cxn modelId="{447542A3-226E-481D-8C82-98B61617B9B8}" type="presParOf" srcId="{48E002D4-5C7E-400E-BAC9-53C814B17C9A}" destId="{06F6BA6F-56A7-4F34-A11C-CC7A67986302}" srcOrd="0" destOrd="0" presId="urn:microsoft.com/office/officeart/2005/8/layout/orgChart1"/>
    <dgm:cxn modelId="{ADA9EEC4-2D69-4ADF-A51C-AE86A0203823}" type="presParOf" srcId="{48E002D4-5C7E-400E-BAC9-53C814B17C9A}" destId="{EC551178-78A8-4352-BAB9-B1DA2402D194}" srcOrd="1" destOrd="0" presId="urn:microsoft.com/office/officeart/2005/8/layout/orgChart1"/>
    <dgm:cxn modelId="{7C3B0ECC-6FB4-4D9E-8B32-3EB5A54160E2}" type="presParOf" srcId="{0A88B010-29A8-4563-84A1-5BFD5F5D2007}" destId="{04D57FC3-F6A2-4A0B-8A86-2C798D88DC16}" srcOrd="1" destOrd="0" presId="urn:microsoft.com/office/officeart/2005/8/layout/orgChart1"/>
    <dgm:cxn modelId="{472DD63E-B99B-42BE-B928-BF976629CAC8}" type="presParOf" srcId="{0A88B010-29A8-4563-84A1-5BFD5F5D2007}" destId="{963271A8-FF30-4D89-B38D-AD2D44040ADF}" srcOrd="2" destOrd="0" presId="urn:microsoft.com/office/officeart/2005/8/layout/orgChart1"/>
    <dgm:cxn modelId="{56321EEB-3A79-46CA-8537-99FDAA8765BA}" type="presParOf" srcId="{00E56529-95C6-415D-BC6D-F4CBE72E4187}" destId="{2855D821-14C3-4EB2-AC70-F5918E10E2BB}" srcOrd="8" destOrd="0" presId="urn:microsoft.com/office/officeart/2005/8/layout/orgChart1"/>
    <dgm:cxn modelId="{6CE707D1-2127-470C-B45C-8510AE9804C2}" type="presParOf" srcId="{00E56529-95C6-415D-BC6D-F4CBE72E4187}" destId="{1ECAD6A3-2BE2-460B-B2DC-FF76F7DC11CB}" srcOrd="9" destOrd="0" presId="urn:microsoft.com/office/officeart/2005/8/layout/orgChart1"/>
    <dgm:cxn modelId="{09564D73-DC56-410B-AD74-C0D321FF5C38}" type="presParOf" srcId="{1ECAD6A3-2BE2-460B-B2DC-FF76F7DC11CB}" destId="{2AD40812-340B-41FE-84E5-743C99F1F783}" srcOrd="0" destOrd="0" presId="urn:microsoft.com/office/officeart/2005/8/layout/orgChart1"/>
    <dgm:cxn modelId="{324676C6-943A-4F25-B08D-E124C0F487B9}" type="presParOf" srcId="{2AD40812-340B-41FE-84E5-743C99F1F783}" destId="{19EC5C1C-B73B-4678-AEAD-6282666A20C0}" srcOrd="0" destOrd="0" presId="urn:microsoft.com/office/officeart/2005/8/layout/orgChart1"/>
    <dgm:cxn modelId="{5D7D9B1A-8175-4DC0-AD8C-A7289F0BD0EF}" type="presParOf" srcId="{2AD40812-340B-41FE-84E5-743C99F1F783}" destId="{5EB3F51F-85E2-4ACF-A286-FFB941452D2E}" srcOrd="1" destOrd="0" presId="urn:microsoft.com/office/officeart/2005/8/layout/orgChart1"/>
    <dgm:cxn modelId="{0B2F79B9-1DB6-4CF9-AB00-234CE569211B}" type="presParOf" srcId="{1ECAD6A3-2BE2-460B-B2DC-FF76F7DC11CB}" destId="{90B20930-9A77-44C6-863B-70774AE52E36}" srcOrd="1" destOrd="0" presId="urn:microsoft.com/office/officeart/2005/8/layout/orgChart1"/>
    <dgm:cxn modelId="{59394774-983A-428A-952F-289B8B8DC3C3}" type="presParOf" srcId="{1ECAD6A3-2BE2-460B-B2DC-FF76F7DC11CB}" destId="{25497BE7-043A-4013-9B1E-D6F3559264F1}" srcOrd="2" destOrd="0" presId="urn:microsoft.com/office/officeart/2005/8/layout/orgChart1"/>
    <dgm:cxn modelId="{8D3FFABD-BB61-43A8-B25A-BE1AAD7061FE}" type="presParOf" srcId="{D910C7FD-9EAB-49AA-8C3F-01724ABD4F75}" destId="{A2CE13EA-C1D4-4F18-A120-49D60C0E33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534CF1-4184-4798-8C1E-B7D9D0BFA75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3B8A1C-03B9-49AD-A477-7A30B3D95694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охрана и укрепление физического и психического здоровья детей, в том числе их эмоционального благополучия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6F25E1-3AFF-4416-96F8-B0E09DCC3B60}" type="parTrans" cxnId="{892563A1-8374-44B3-BBAE-D6AE9ED35963}">
      <dgm:prSet/>
      <dgm:spPr/>
      <dgm:t>
        <a:bodyPr/>
        <a:lstStyle/>
        <a:p>
          <a:endParaRPr lang="ru-RU"/>
        </a:p>
      </dgm:t>
    </dgm:pt>
    <dgm:pt modelId="{4A7279C5-86CF-4C67-A1F6-CEEB27CBA5A2}" type="sibTrans" cxnId="{892563A1-8374-44B3-BBAE-D6AE9ED35963}">
      <dgm:prSet/>
      <dgm:spPr/>
      <dgm:t>
        <a:bodyPr/>
        <a:lstStyle/>
        <a:p>
          <a:endParaRPr lang="ru-RU"/>
        </a:p>
      </dgm:t>
    </dgm:pt>
    <dgm:pt modelId="{CB8CDCDB-C938-4D7C-88E0-64E12D5AADCB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создание благоприятных условий развития детей в соответствии с их возрастными и индивидуальными особенностями 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66067B-1896-47A5-8BD9-008F81A8D180}" type="parTrans" cxnId="{739C2D78-C5E5-46B2-A254-3FF0B6548811}">
      <dgm:prSet/>
      <dgm:spPr/>
      <dgm:t>
        <a:bodyPr/>
        <a:lstStyle/>
        <a:p>
          <a:endParaRPr lang="ru-RU"/>
        </a:p>
      </dgm:t>
    </dgm:pt>
    <dgm:pt modelId="{EF28E2D3-FF6B-4B59-84E2-D22965AC75BC}" type="sibTrans" cxnId="{739C2D78-C5E5-46B2-A254-3FF0B6548811}">
      <dgm:prSet/>
      <dgm:spPr/>
      <dgm:t>
        <a:bodyPr/>
        <a:lstStyle/>
        <a:p>
          <a:endParaRPr lang="ru-RU"/>
        </a:p>
      </dgm:t>
    </dgm:pt>
    <dgm:pt modelId="{B8A1A352-903D-4892-9426-F43F50C2D746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обеспечение вариативности и разнообразия содержания образовательных программ и организационных форм уровня дошкольного образования 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C6CA02-834E-4954-840F-161F510BF1D8}" type="parTrans" cxnId="{1D327EC0-B644-4842-BA05-04F2CCA05F71}">
      <dgm:prSet/>
      <dgm:spPr/>
      <dgm:t>
        <a:bodyPr/>
        <a:lstStyle/>
        <a:p>
          <a:endParaRPr lang="ru-RU"/>
        </a:p>
      </dgm:t>
    </dgm:pt>
    <dgm:pt modelId="{A585DB55-487D-4D1F-B8A6-5152D92D2A66}" type="sibTrans" cxnId="{1D327EC0-B644-4842-BA05-04F2CCA05F71}">
      <dgm:prSet/>
      <dgm:spPr/>
      <dgm:t>
        <a:bodyPr/>
        <a:lstStyle/>
        <a:p>
          <a:endParaRPr lang="ru-RU"/>
        </a:p>
      </dgm:t>
    </dgm:pt>
    <dgm:pt modelId="{9CACB4A8-CB11-436A-A14A-538D2DB58FBE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формирование </a:t>
          </a:r>
          <a:r>
            <a:rPr lang="ru-RU" sz="1600" b="1" i="1" dirty="0" err="1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социокультурной</a:t>
          </a:r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 среды, соответствующей возрастным, индивидуальным, психологическим  и физиологическим особенностям детей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87F001-CE44-47B6-80FC-E71A07EFACDD}" type="parTrans" cxnId="{BBAA7DF9-6784-4311-BE16-C71BE988856C}">
      <dgm:prSet/>
      <dgm:spPr/>
      <dgm:t>
        <a:bodyPr/>
        <a:lstStyle/>
        <a:p>
          <a:endParaRPr lang="ru-RU"/>
        </a:p>
      </dgm:t>
    </dgm:pt>
    <dgm:pt modelId="{98D2D378-CFA2-4CD2-B668-16AD2D0B8D58}" type="sibTrans" cxnId="{BBAA7DF9-6784-4311-BE16-C71BE988856C}">
      <dgm:prSet/>
      <dgm:spPr/>
      <dgm:t>
        <a:bodyPr/>
        <a:lstStyle/>
        <a:p>
          <a:endParaRPr lang="ru-RU"/>
        </a:p>
      </dgm:t>
    </dgm:pt>
    <dgm:pt modelId="{98F4D65C-0A00-4A43-A251-89CA551E9F59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объединение обучения и воспитания в целостный образовательный процесс на основе духовно-нравственных и </a:t>
          </a:r>
          <a:r>
            <a:rPr lang="ru-RU" sz="1600" b="1" i="1" dirty="0" err="1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социокультурных</a:t>
          </a:r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 ценностей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94EAB4E2-B7DF-410B-98D6-D5BB8DFF4555}" type="parTrans" cxnId="{C1200BAE-C65A-4D09-AE99-18F838433251}">
      <dgm:prSet/>
      <dgm:spPr/>
      <dgm:t>
        <a:bodyPr/>
        <a:lstStyle/>
        <a:p>
          <a:endParaRPr lang="ru-RU"/>
        </a:p>
      </dgm:t>
    </dgm:pt>
    <dgm:pt modelId="{A5D34D4A-51E6-4A3E-AEB5-1A7E69F1F1E4}" type="sibTrans" cxnId="{C1200BAE-C65A-4D09-AE99-18F838433251}">
      <dgm:prSet/>
      <dgm:spPr/>
      <dgm:t>
        <a:bodyPr/>
        <a:lstStyle/>
        <a:p>
          <a:endParaRPr lang="ru-RU"/>
        </a:p>
      </dgm:t>
    </dgm:pt>
    <dgm:pt modelId="{2B169C09-D318-4A6B-8B85-5B46AD27B4E9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обеспечение равных возможностей полноценного развития каждого ребёнка в период дошкольного детства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5DB92E-7194-42E9-8ECA-1CC9AA4B6D23}" type="parTrans" cxnId="{7C58A4D6-21CF-4B50-B67A-897030E581E0}">
      <dgm:prSet/>
      <dgm:spPr/>
      <dgm:t>
        <a:bodyPr/>
        <a:lstStyle/>
        <a:p>
          <a:endParaRPr lang="ru-RU"/>
        </a:p>
      </dgm:t>
    </dgm:pt>
    <dgm:pt modelId="{C655BDD2-834B-4F38-9FA0-72477439F0E8}" type="sibTrans" cxnId="{7C58A4D6-21CF-4B50-B67A-897030E581E0}">
      <dgm:prSet/>
      <dgm:spPr/>
      <dgm:t>
        <a:bodyPr/>
        <a:lstStyle/>
        <a:p>
          <a:endParaRPr lang="ru-RU"/>
        </a:p>
      </dgm:t>
    </dgm:pt>
    <dgm:pt modelId="{E528937B-A87B-47D4-8EAA-17BE39B82455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обеспечение преемственности основных образовательных программ дошкольного и начального общего образования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6A9C1A-BF48-41F0-9924-BCDE58D0EBAB}" type="parTrans" cxnId="{B2149742-00A8-4AE7-9E3F-A278A68AA4D1}">
      <dgm:prSet/>
      <dgm:spPr/>
      <dgm:t>
        <a:bodyPr/>
        <a:lstStyle/>
        <a:p>
          <a:endParaRPr lang="ru-RU"/>
        </a:p>
      </dgm:t>
    </dgm:pt>
    <dgm:pt modelId="{4F519721-D8D9-4FDA-91FF-61B4D4C32074}" type="sibTrans" cxnId="{B2149742-00A8-4AE7-9E3F-A278A68AA4D1}">
      <dgm:prSet/>
      <dgm:spPr/>
      <dgm:t>
        <a:bodyPr/>
        <a:lstStyle/>
        <a:p>
          <a:endParaRPr lang="ru-RU"/>
        </a:p>
      </dgm:t>
    </dgm:pt>
    <dgm:pt modelId="{B0E73068-84AD-4AE1-93B2-5F68C0249899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формирование общей культуры личности воспитанников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9C813F-6131-4BFB-9A72-4172E9D38D69}" type="parTrans" cxnId="{21F5DB65-B861-4611-949E-0CCAA44C05D4}">
      <dgm:prSet/>
      <dgm:spPr/>
      <dgm:t>
        <a:bodyPr/>
        <a:lstStyle/>
        <a:p>
          <a:endParaRPr lang="ru-RU"/>
        </a:p>
      </dgm:t>
    </dgm:pt>
    <dgm:pt modelId="{8A988411-1D4F-47E1-83F0-AF1147F45DEF}" type="sibTrans" cxnId="{21F5DB65-B861-4611-949E-0CCAA44C05D4}">
      <dgm:prSet/>
      <dgm:spPr/>
      <dgm:t>
        <a:bodyPr/>
        <a:lstStyle/>
        <a:p>
          <a:endParaRPr lang="ru-RU"/>
        </a:p>
      </dgm:t>
    </dgm:pt>
    <dgm:pt modelId="{32478A54-772C-4C4E-A7F0-7D1936D73F45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обеспечение психолого-педагогической поддержки семьи и повышение компетентности родителей в вопросах развития и образования, охраны и укрепления здоровья детей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B596D3-9D24-4B48-AFDB-B95B758EEEDB}" type="parTrans" cxnId="{10334758-761E-4E38-AFF6-33163DAE5B10}">
      <dgm:prSet/>
      <dgm:spPr/>
      <dgm:t>
        <a:bodyPr/>
        <a:lstStyle/>
        <a:p>
          <a:endParaRPr lang="ru-RU"/>
        </a:p>
      </dgm:t>
    </dgm:pt>
    <dgm:pt modelId="{D73AEF25-5025-423D-993A-2B44AA7F3343}" type="sibTrans" cxnId="{10334758-761E-4E38-AFF6-33163DAE5B10}">
      <dgm:prSet/>
      <dgm:spPr/>
      <dgm:t>
        <a:bodyPr/>
        <a:lstStyle/>
        <a:p>
          <a:endParaRPr lang="ru-RU"/>
        </a:p>
      </dgm:t>
    </dgm:pt>
    <dgm:pt modelId="{3EF3A06E-D9E3-4E8D-9F1B-22B3F90F87EC}" type="pres">
      <dgm:prSet presAssocID="{08534CF1-4184-4798-8C1E-B7D9D0BFA75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6099AB6-BF3D-4F83-8B95-9C1219CD92CC}" type="pres">
      <dgm:prSet presAssocID="{973B8A1C-03B9-49AD-A477-7A30B3D95694}" presName="compNode" presStyleCnt="0"/>
      <dgm:spPr/>
    </dgm:pt>
    <dgm:pt modelId="{D074EE53-BC03-4990-9AA4-33639C013D1D}" type="pres">
      <dgm:prSet presAssocID="{973B8A1C-03B9-49AD-A477-7A30B3D95694}" presName="dummyConnPt" presStyleCnt="0"/>
      <dgm:spPr/>
    </dgm:pt>
    <dgm:pt modelId="{DF35297D-B65F-485C-89AE-CF111C5311CD}" type="pres">
      <dgm:prSet presAssocID="{973B8A1C-03B9-49AD-A477-7A30B3D95694}" presName="node" presStyleLbl="node1" presStyleIdx="0" presStyleCnt="9" custScaleX="112729" custLinFactNeighborX="2212" custLinFactNeighborY="-25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9AFD0-8794-4059-AC79-73E7C05D4DC5}" type="pres">
      <dgm:prSet presAssocID="{4A7279C5-86CF-4C67-A1F6-CEEB27CBA5A2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C6EDC07E-30A7-46E4-9B28-D411B0207FFD}" type="pres">
      <dgm:prSet presAssocID="{CB8CDCDB-C938-4D7C-88E0-64E12D5AADCB}" presName="compNode" presStyleCnt="0"/>
      <dgm:spPr/>
    </dgm:pt>
    <dgm:pt modelId="{AEBCE8EB-F716-4E73-999B-E697BC5EFB1E}" type="pres">
      <dgm:prSet presAssocID="{CB8CDCDB-C938-4D7C-88E0-64E12D5AADCB}" presName="dummyConnPt" presStyleCnt="0"/>
      <dgm:spPr/>
    </dgm:pt>
    <dgm:pt modelId="{C109F3C3-567F-40FD-BF1E-316D937FD21B}" type="pres">
      <dgm:prSet presAssocID="{CB8CDCDB-C938-4D7C-88E0-64E12D5AADCB}" presName="node" presStyleLbl="node1" presStyleIdx="1" presStyleCnt="9" custScaleX="117153" custScaleY="144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3D129-4921-4D6F-8A09-05280D0EC3EE}" type="pres">
      <dgm:prSet presAssocID="{EF28E2D3-FF6B-4B59-84E2-D22965AC75BC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F2E3AEA2-BC9A-44ED-99A1-F97A86F38A9C}" type="pres">
      <dgm:prSet presAssocID="{B8A1A352-903D-4892-9426-F43F50C2D746}" presName="compNode" presStyleCnt="0"/>
      <dgm:spPr/>
    </dgm:pt>
    <dgm:pt modelId="{E1EAF650-EC07-4FF1-B1D0-2EAA94A26045}" type="pres">
      <dgm:prSet presAssocID="{B8A1A352-903D-4892-9426-F43F50C2D746}" presName="dummyConnPt" presStyleCnt="0"/>
      <dgm:spPr/>
    </dgm:pt>
    <dgm:pt modelId="{27CFE91D-3650-41FA-9B38-6E2DABF012D5}" type="pres">
      <dgm:prSet presAssocID="{B8A1A352-903D-4892-9426-F43F50C2D746}" presName="node" presStyleLbl="node1" presStyleIdx="2" presStyleCnt="9" custScaleX="127025" custScaleY="167919" custLinFactNeighborX="3405" custLinFactNeighborY="-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5C1064-C58C-44BB-9CFE-D9C400E054DF}" type="pres">
      <dgm:prSet presAssocID="{A585DB55-487D-4D1F-B8A6-5152D92D2A66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2FB4EDF3-F7A9-4BF2-B817-87BF85DF6EDB}" type="pres">
      <dgm:prSet presAssocID="{9CACB4A8-CB11-436A-A14A-538D2DB58FBE}" presName="compNode" presStyleCnt="0"/>
      <dgm:spPr/>
    </dgm:pt>
    <dgm:pt modelId="{0E4CDCBC-1AB3-40FD-9D36-D3D37E759F97}" type="pres">
      <dgm:prSet presAssocID="{9CACB4A8-CB11-436A-A14A-538D2DB58FBE}" presName="dummyConnPt" presStyleCnt="0"/>
      <dgm:spPr/>
    </dgm:pt>
    <dgm:pt modelId="{1418A7A9-EEFC-43E2-9640-5C26120DDB7B}" type="pres">
      <dgm:prSet presAssocID="{9CACB4A8-CB11-436A-A14A-538D2DB58FBE}" presName="node" presStyleLbl="node1" presStyleIdx="3" presStyleCnt="9" custScaleX="122053" custScaleY="149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E59F2-491F-4304-890F-E94B14CC0115}" type="pres">
      <dgm:prSet presAssocID="{98D2D378-CFA2-4CD2-B668-16AD2D0B8D5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3F927D74-7ED0-462F-8699-1A2260AAC20D}" type="pres">
      <dgm:prSet presAssocID="{98F4D65C-0A00-4A43-A251-89CA551E9F59}" presName="compNode" presStyleCnt="0"/>
      <dgm:spPr/>
    </dgm:pt>
    <dgm:pt modelId="{897E82A1-BDF3-460D-89E4-348D0F2E9B00}" type="pres">
      <dgm:prSet presAssocID="{98F4D65C-0A00-4A43-A251-89CA551E9F59}" presName="dummyConnPt" presStyleCnt="0"/>
      <dgm:spPr/>
    </dgm:pt>
    <dgm:pt modelId="{041C2323-AE88-4F03-AECD-55F7BD066845}" type="pres">
      <dgm:prSet presAssocID="{98F4D65C-0A00-4A43-A251-89CA551E9F59}" presName="node" presStyleLbl="node1" presStyleIdx="4" presStyleCnt="9" custScaleX="121225" custScaleY="144243" custLinFactNeighborX="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57870-01E9-4CEE-AF07-A8B3FD0C3A77}" type="pres">
      <dgm:prSet presAssocID="{A5D34D4A-51E6-4A3E-AEB5-1A7E69F1F1E4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9A279062-CA32-403D-A30E-5AACB0AE7888}" type="pres">
      <dgm:prSet presAssocID="{2B169C09-D318-4A6B-8B85-5B46AD27B4E9}" presName="compNode" presStyleCnt="0"/>
      <dgm:spPr/>
    </dgm:pt>
    <dgm:pt modelId="{5F78D71C-DFE7-4087-9C9A-24926CAB8F31}" type="pres">
      <dgm:prSet presAssocID="{2B169C09-D318-4A6B-8B85-5B46AD27B4E9}" presName="dummyConnPt" presStyleCnt="0"/>
      <dgm:spPr/>
    </dgm:pt>
    <dgm:pt modelId="{592444A1-8254-44C3-8AF7-7AF94F04DBFD}" type="pres">
      <dgm:prSet presAssocID="{2B169C09-D318-4A6B-8B85-5B46AD27B4E9}" presName="node" presStyleLbl="node1" presStyleIdx="5" presStyleCnt="9" custScaleX="112748" custLinFactNeighborX="528" custLinFactNeighborY="-22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C4072-92BE-4E73-A70D-F5BCA8615F86}" type="pres">
      <dgm:prSet presAssocID="{C655BDD2-834B-4F38-9FA0-72477439F0E8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19215A28-6356-405A-A1B9-7EE198845EAD}" type="pres">
      <dgm:prSet presAssocID="{E528937B-A87B-47D4-8EAA-17BE39B82455}" presName="compNode" presStyleCnt="0"/>
      <dgm:spPr/>
    </dgm:pt>
    <dgm:pt modelId="{76344219-F86E-4F8D-AD86-A78F0A2C5BE8}" type="pres">
      <dgm:prSet presAssocID="{E528937B-A87B-47D4-8EAA-17BE39B82455}" presName="dummyConnPt" presStyleCnt="0"/>
      <dgm:spPr/>
    </dgm:pt>
    <dgm:pt modelId="{BFAD49CA-5D7E-4A5F-88D3-F437C3714C25}" type="pres">
      <dgm:prSet presAssocID="{E528937B-A87B-47D4-8EAA-17BE39B82455}" presName="node" presStyleLbl="node1" presStyleIdx="6" presStyleCnt="9" custScaleX="117366" custScaleY="121026" custLinFactNeighborX="3333" custLinFactNeighborY="-22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16C9E3-4E9A-4A70-A3FF-BE4D4D362BA2}" type="pres">
      <dgm:prSet presAssocID="{4F519721-D8D9-4FDA-91FF-61B4D4C32074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57004E3B-706D-4547-9F5B-4E002B4D1B5C}" type="pres">
      <dgm:prSet presAssocID="{B0E73068-84AD-4AE1-93B2-5F68C0249899}" presName="compNode" presStyleCnt="0"/>
      <dgm:spPr/>
    </dgm:pt>
    <dgm:pt modelId="{F96D4AF4-ED20-46A8-AB21-AA1975318964}" type="pres">
      <dgm:prSet presAssocID="{B0E73068-84AD-4AE1-93B2-5F68C0249899}" presName="dummyConnPt" presStyleCnt="0"/>
      <dgm:spPr/>
    </dgm:pt>
    <dgm:pt modelId="{FF6A786A-733F-4E5C-AED7-E1491BEF8C42}" type="pres">
      <dgm:prSet presAssocID="{B0E73068-84AD-4AE1-93B2-5F68C0249899}" presName="node" presStyleLbl="node1" presStyleIdx="7" presStyleCnt="9" custScaleY="124478" custLinFactNeighborX="-1453" custLinFactNeighborY="-3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994DC-DAEA-4792-AB63-5623993D0D1F}" type="pres">
      <dgm:prSet presAssocID="{8A988411-1D4F-47E1-83F0-AF1147F45DEF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AB7F61D4-6BF2-481F-8E3A-95B8EDF21F1C}" type="pres">
      <dgm:prSet presAssocID="{32478A54-772C-4C4E-A7F0-7D1936D73F45}" presName="compNode" presStyleCnt="0"/>
      <dgm:spPr/>
    </dgm:pt>
    <dgm:pt modelId="{EBD6B80E-53FC-4474-B06D-1200786F9BEC}" type="pres">
      <dgm:prSet presAssocID="{32478A54-772C-4C4E-A7F0-7D1936D73F45}" presName="dummyConnPt" presStyleCnt="0"/>
      <dgm:spPr/>
    </dgm:pt>
    <dgm:pt modelId="{1D181602-14DA-4361-A90D-B41C30F75227}" type="pres">
      <dgm:prSet presAssocID="{32478A54-772C-4C4E-A7F0-7D1936D73F45}" presName="node" presStyleLbl="node1" presStyleIdx="8" presStyleCnt="9" custScaleX="130280" custScaleY="165714" custLinFactNeighborX="1055" custLinFactNeighborY="15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66CA22-BC3C-42AE-9CBB-2866D958641F}" type="presOf" srcId="{A585DB55-487D-4D1F-B8A6-5152D92D2A66}" destId="{2E5C1064-C58C-44BB-9CFE-D9C400E054DF}" srcOrd="0" destOrd="0" presId="urn:microsoft.com/office/officeart/2005/8/layout/bProcess4"/>
    <dgm:cxn modelId="{AED7FDBA-227E-4DDB-B60B-B9FC491079DD}" type="presOf" srcId="{973B8A1C-03B9-49AD-A477-7A30B3D95694}" destId="{DF35297D-B65F-485C-89AE-CF111C5311CD}" srcOrd="0" destOrd="0" presId="urn:microsoft.com/office/officeart/2005/8/layout/bProcess4"/>
    <dgm:cxn modelId="{7E6F617A-6AD2-4FAA-95DA-1DFC49202BEA}" type="presOf" srcId="{98D2D378-CFA2-4CD2-B668-16AD2D0B8D58}" destId="{3D7E59F2-491F-4304-890F-E94B14CC0115}" srcOrd="0" destOrd="0" presId="urn:microsoft.com/office/officeart/2005/8/layout/bProcess4"/>
    <dgm:cxn modelId="{C1200BAE-C65A-4D09-AE99-18F838433251}" srcId="{08534CF1-4184-4798-8C1E-B7D9D0BFA758}" destId="{98F4D65C-0A00-4A43-A251-89CA551E9F59}" srcOrd="4" destOrd="0" parTransId="{94EAB4E2-B7DF-410B-98D6-D5BB8DFF4555}" sibTransId="{A5D34D4A-51E6-4A3E-AEB5-1A7E69F1F1E4}"/>
    <dgm:cxn modelId="{BBAA7DF9-6784-4311-BE16-C71BE988856C}" srcId="{08534CF1-4184-4798-8C1E-B7D9D0BFA758}" destId="{9CACB4A8-CB11-436A-A14A-538D2DB58FBE}" srcOrd="3" destOrd="0" parTransId="{9D87F001-CE44-47B6-80FC-E71A07EFACDD}" sibTransId="{98D2D378-CFA2-4CD2-B668-16AD2D0B8D58}"/>
    <dgm:cxn modelId="{34DB4FBC-42D9-4E5B-8DC1-C6709F86F38C}" type="presOf" srcId="{A5D34D4A-51E6-4A3E-AEB5-1A7E69F1F1E4}" destId="{74857870-01E9-4CEE-AF07-A8B3FD0C3A77}" srcOrd="0" destOrd="0" presId="urn:microsoft.com/office/officeart/2005/8/layout/bProcess4"/>
    <dgm:cxn modelId="{3FB3B603-4F56-42A2-B0E9-F5BF2D968132}" type="presOf" srcId="{32478A54-772C-4C4E-A7F0-7D1936D73F45}" destId="{1D181602-14DA-4361-A90D-B41C30F75227}" srcOrd="0" destOrd="0" presId="urn:microsoft.com/office/officeart/2005/8/layout/bProcess4"/>
    <dgm:cxn modelId="{7C58A4D6-21CF-4B50-B67A-897030E581E0}" srcId="{08534CF1-4184-4798-8C1E-B7D9D0BFA758}" destId="{2B169C09-D318-4A6B-8B85-5B46AD27B4E9}" srcOrd="5" destOrd="0" parTransId="{EA5DB92E-7194-42E9-8ECA-1CC9AA4B6D23}" sibTransId="{C655BDD2-834B-4F38-9FA0-72477439F0E8}"/>
    <dgm:cxn modelId="{8DDF784D-5689-4533-8A1A-3C1533DDF323}" type="presOf" srcId="{4A7279C5-86CF-4C67-A1F6-CEEB27CBA5A2}" destId="{7429AFD0-8794-4059-AC79-73E7C05D4DC5}" srcOrd="0" destOrd="0" presId="urn:microsoft.com/office/officeart/2005/8/layout/bProcess4"/>
    <dgm:cxn modelId="{21F5DB65-B861-4611-949E-0CCAA44C05D4}" srcId="{08534CF1-4184-4798-8C1E-B7D9D0BFA758}" destId="{B0E73068-84AD-4AE1-93B2-5F68C0249899}" srcOrd="7" destOrd="0" parTransId="{F89C813F-6131-4BFB-9A72-4172E9D38D69}" sibTransId="{8A988411-1D4F-47E1-83F0-AF1147F45DEF}"/>
    <dgm:cxn modelId="{DC156D7D-A9C9-4E02-B98C-3547F3B21B59}" type="presOf" srcId="{CB8CDCDB-C938-4D7C-88E0-64E12D5AADCB}" destId="{C109F3C3-567F-40FD-BF1E-316D937FD21B}" srcOrd="0" destOrd="0" presId="urn:microsoft.com/office/officeart/2005/8/layout/bProcess4"/>
    <dgm:cxn modelId="{10334758-761E-4E38-AFF6-33163DAE5B10}" srcId="{08534CF1-4184-4798-8C1E-B7D9D0BFA758}" destId="{32478A54-772C-4C4E-A7F0-7D1936D73F45}" srcOrd="8" destOrd="0" parTransId="{8BB596D3-9D24-4B48-AFDB-B95B758EEEDB}" sibTransId="{D73AEF25-5025-423D-993A-2B44AA7F3343}"/>
    <dgm:cxn modelId="{739C2D78-C5E5-46B2-A254-3FF0B6548811}" srcId="{08534CF1-4184-4798-8C1E-B7D9D0BFA758}" destId="{CB8CDCDB-C938-4D7C-88E0-64E12D5AADCB}" srcOrd="1" destOrd="0" parTransId="{0B66067B-1896-47A5-8BD9-008F81A8D180}" sibTransId="{EF28E2D3-FF6B-4B59-84E2-D22965AC75BC}"/>
    <dgm:cxn modelId="{B2149742-00A8-4AE7-9E3F-A278A68AA4D1}" srcId="{08534CF1-4184-4798-8C1E-B7D9D0BFA758}" destId="{E528937B-A87B-47D4-8EAA-17BE39B82455}" srcOrd="6" destOrd="0" parTransId="{4F6A9C1A-BF48-41F0-9924-BCDE58D0EBAB}" sibTransId="{4F519721-D8D9-4FDA-91FF-61B4D4C32074}"/>
    <dgm:cxn modelId="{088394D4-ADF2-479F-9D9C-282F16AC6B9D}" type="presOf" srcId="{9CACB4A8-CB11-436A-A14A-538D2DB58FBE}" destId="{1418A7A9-EEFC-43E2-9640-5C26120DDB7B}" srcOrd="0" destOrd="0" presId="urn:microsoft.com/office/officeart/2005/8/layout/bProcess4"/>
    <dgm:cxn modelId="{892563A1-8374-44B3-BBAE-D6AE9ED35963}" srcId="{08534CF1-4184-4798-8C1E-B7D9D0BFA758}" destId="{973B8A1C-03B9-49AD-A477-7A30B3D95694}" srcOrd="0" destOrd="0" parTransId="{9E6F25E1-3AFF-4416-96F8-B0E09DCC3B60}" sibTransId="{4A7279C5-86CF-4C67-A1F6-CEEB27CBA5A2}"/>
    <dgm:cxn modelId="{BB3CD871-39F1-4C69-B8EA-BC12CA2CE35F}" type="presOf" srcId="{B8A1A352-903D-4892-9426-F43F50C2D746}" destId="{27CFE91D-3650-41FA-9B38-6E2DABF012D5}" srcOrd="0" destOrd="0" presId="urn:microsoft.com/office/officeart/2005/8/layout/bProcess4"/>
    <dgm:cxn modelId="{D6DED526-D940-435B-AA5F-9221A4584021}" type="presOf" srcId="{C655BDD2-834B-4F38-9FA0-72477439F0E8}" destId="{B7BC4072-92BE-4E73-A70D-F5BCA8615F86}" srcOrd="0" destOrd="0" presId="urn:microsoft.com/office/officeart/2005/8/layout/bProcess4"/>
    <dgm:cxn modelId="{6E8F92AF-53EA-4A2A-BC95-816BC10273CF}" type="presOf" srcId="{B0E73068-84AD-4AE1-93B2-5F68C0249899}" destId="{FF6A786A-733F-4E5C-AED7-E1491BEF8C42}" srcOrd="0" destOrd="0" presId="urn:microsoft.com/office/officeart/2005/8/layout/bProcess4"/>
    <dgm:cxn modelId="{2F1C288D-B65D-4493-8E95-B97A54D831F3}" type="presOf" srcId="{98F4D65C-0A00-4A43-A251-89CA551E9F59}" destId="{041C2323-AE88-4F03-AECD-55F7BD066845}" srcOrd="0" destOrd="0" presId="urn:microsoft.com/office/officeart/2005/8/layout/bProcess4"/>
    <dgm:cxn modelId="{1D327EC0-B644-4842-BA05-04F2CCA05F71}" srcId="{08534CF1-4184-4798-8C1E-B7D9D0BFA758}" destId="{B8A1A352-903D-4892-9426-F43F50C2D746}" srcOrd="2" destOrd="0" parTransId="{10C6CA02-834E-4954-840F-161F510BF1D8}" sibTransId="{A585DB55-487D-4D1F-B8A6-5152D92D2A66}"/>
    <dgm:cxn modelId="{EF1DD67E-ECFD-45E7-A826-AC6F2D3B9FDC}" type="presOf" srcId="{E528937B-A87B-47D4-8EAA-17BE39B82455}" destId="{BFAD49CA-5D7E-4A5F-88D3-F437C3714C25}" srcOrd="0" destOrd="0" presId="urn:microsoft.com/office/officeart/2005/8/layout/bProcess4"/>
    <dgm:cxn modelId="{7A6AC79E-A3A2-4026-9A6B-AD2E3E414B65}" type="presOf" srcId="{2B169C09-D318-4A6B-8B85-5B46AD27B4E9}" destId="{592444A1-8254-44C3-8AF7-7AF94F04DBFD}" srcOrd="0" destOrd="0" presId="urn:microsoft.com/office/officeart/2005/8/layout/bProcess4"/>
    <dgm:cxn modelId="{C41917C7-A138-49C1-AC97-799600CAEF74}" type="presOf" srcId="{8A988411-1D4F-47E1-83F0-AF1147F45DEF}" destId="{CCF994DC-DAEA-4792-AB63-5623993D0D1F}" srcOrd="0" destOrd="0" presId="urn:microsoft.com/office/officeart/2005/8/layout/bProcess4"/>
    <dgm:cxn modelId="{773A0058-032B-40CF-B8CC-8818B7EA22A8}" type="presOf" srcId="{4F519721-D8D9-4FDA-91FF-61B4D4C32074}" destId="{9616C9E3-4E9A-4A70-A3FF-BE4D4D362BA2}" srcOrd="0" destOrd="0" presId="urn:microsoft.com/office/officeart/2005/8/layout/bProcess4"/>
    <dgm:cxn modelId="{E3A33CEB-E124-49E3-8B92-87B40D315534}" type="presOf" srcId="{08534CF1-4184-4798-8C1E-B7D9D0BFA758}" destId="{3EF3A06E-D9E3-4E8D-9F1B-22B3F90F87EC}" srcOrd="0" destOrd="0" presId="urn:microsoft.com/office/officeart/2005/8/layout/bProcess4"/>
    <dgm:cxn modelId="{69CA79F1-A6C7-41CF-BAE9-486E912FD702}" type="presOf" srcId="{EF28E2D3-FF6B-4B59-84E2-D22965AC75BC}" destId="{0573D129-4921-4D6F-8A09-05280D0EC3EE}" srcOrd="0" destOrd="0" presId="urn:microsoft.com/office/officeart/2005/8/layout/bProcess4"/>
    <dgm:cxn modelId="{504DD842-BED0-4512-A7D3-EC1A7D0D356E}" type="presParOf" srcId="{3EF3A06E-D9E3-4E8D-9F1B-22B3F90F87EC}" destId="{16099AB6-BF3D-4F83-8B95-9C1219CD92CC}" srcOrd="0" destOrd="0" presId="urn:microsoft.com/office/officeart/2005/8/layout/bProcess4"/>
    <dgm:cxn modelId="{971F0DB4-C621-4C16-8AB8-CC01A8368D6D}" type="presParOf" srcId="{16099AB6-BF3D-4F83-8B95-9C1219CD92CC}" destId="{D074EE53-BC03-4990-9AA4-33639C013D1D}" srcOrd="0" destOrd="0" presId="urn:microsoft.com/office/officeart/2005/8/layout/bProcess4"/>
    <dgm:cxn modelId="{60CA80FB-A7B1-4F32-BEF0-1A41230D76CA}" type="presParOf" srcId="{16099AB6-BF3D-4F83-8B95-9C1219CD92CC}" destId="{DF35297D-B65F-485C-89AE-CF111C5311CD}" srcOrd="1" destOrd="0" presId="urn:microsoft.com/office/officeart/2005/8/layout/bProcess4"/>
    <dgm:cxn modelId="{EE91EDD7-F4FE-4BCD-B49A-7F3273AA13F8}" type="presParOf" srcId="{3EF3A06E-D9E3-4E8D-9F1B-22B3F90F87EC}" destId="{7429AFD0-8794-4059-AC79-73E7C05D4DC5}" srcOrd="1" destOrd="0" presId="urn:microsoft.com/office/officeart/2005/8/layout/bProcess4"/>
    <dgm:cxn modelId="{DD319F34-A9EF-4B2F-9F61-4586AAF29C20}" type="presParOf" srcId="{3EF3A06E-D9E3-4E8D-9F1B-22B3F90F87EC}" destId="{C6EDC07E-30A7-46E4-9B28-D411B0207FFD}" srcOrd="2" destOrd="0" presId="urn:microsoft.com/office/officeart/2005/8/layout/bProcess4"/>
    <dgm:cxn modelId="{EA5342AE-5534-42F3-8211-89F9D306ECB6}" type="presParOf" srcId="{C6EDC07E-30A7-46E4-9B28-D411B0207FFD}" destId="{AEBCE8EB-F716-4E73-999B-E697BC5EFB1E}" srcOrd="0" destOrd="0" presId="urn:microsoft.com/office/officeart/2005/8/layout/bProcess4"/>
    <dgm:cxn modelId="{5EF78157-81D4-4A2B-897F-A5B2A17B14BC}" type="presParOf" srcId="{C6EDC07E-30A7-46E4-9B28-D411B0207FFD}" destId="{C109F3C3-567F-40FD-BF1E-316D937FD21B}" srcOrd="1" destOrd="0" presId="urn:microsoft.com/office/officeart/2005/8/layout/bProcess4"/>
    <dgm:cxn modelId="{85EC02F3-7053-4215-A0BA-44A9EBD8E47D}" type="presParOf" srcId="{3EF3A06E-D9E3-4E8D-9F1B-22B3F90F87EC}" destId="{0573D129-4921-4D6F-8A09-05280D0EC3EE}" srcOrd="3" destOrd="0" presId="urn:microsoft.com/office/officeart/2005/8/layout/bProcess4"/>
    <dgm:cxn modelId="{4C76213C-7F80-4D8E-BDC2-C9C5DD1B52A8}" type="presParOf" srcId="{3EF3A06E-D9E3-4E8D-9F1B-22B3F90F87EC}" destId="{F2E3AEA2-BC9A-44ED-99A1-F97A86F38A9C}" srcOrd="4" destOrd="0" presId="urn:microsoft.com/office/officeart/2005/8/layout/bProcess4"/>
    <dgm:cxn modelId="{6139C4FC-A799-4322-BDB4-EC66F7AE1A4D}" type="presParOf" srcId="{F2E3AEA2-BC9A-44ED-99A1-F97A86F38A9C}" destId="{E1EAF650-EC07-4FF1-B1D0-2EAA94A26045}" srcOrd="0" destOrd="0" presId="urn:microsoft.com/office/officeart/2005/8/layout/bProcess4"/>
    <dgm:cxn modelId="{49E0DE47-3178-4B16-8766-D53B11A130AD}" type="presParOf" srcId="{F2E3AEA2-BC9A-44ED-99A1-F97A86F38A9C}" destId="{27CFE91D-3650-41FA-9B38-6E2DABF012D5}" srcOrd="1" destOrd="0" presId="urn:microsoft.com/office/officeart/2005/8/layout/bProcess4"/>
    <dgm:cxn modelId="{564B82F0-6CA5-432C-98BD-AC5E266B6671}" type="presParOf" srcId="{3EF3A06E-D9E3-4E8D-9F1B-22B3F90F87EC}" destId="{2E5C1064-C58C-44BB-9CFE-D9C400E054DF}" srcOrd="5" destOrd="0" presId="urn:microsoft.com/office/officeart/2005/8/layout/bProcess4"/>
    <dgm:cxn modelId="{FBC2B6F2-90D5-459B-93A4-8149FFBDDAA7}" type="presParOf" srcId="{3EF3A06E-D9E3-4E8D-9F1B-22B3F90F87EC}" destId="{2FB4EDF3-F7A9-4BF2-B817-87BF85DF6EDB}" srcOrd="6" destOrd="0" presId="urn:microsoft.com/office/officeart/2005/8/layout/bProcess4"/>
    <dgm:cxn modelId="{8B4B4282-0A2B-4D63-A8F5-2CC23EDD5BCC}" type="presParOf" srcId="{2FB4EDF3-F7A9-4BF2-B817-87BF85DF6EDB}" destId="{0E4CDCBC-1AB3-40FD-9D36-D3D37E759F97}" srcOrd="0" destOrd="0" presId="urn:microsoft.com/office/officeart/2005/8/layout/bProcess4"/>
    <dgm:cxn modelId="{0A1763A0-C361-4F9A-967B-5CC6446AB527}" type="presParOf" srcId="{2FB4EDF3-F7A9-4BF2-B817-87BF85DF6EDB}" destId="{1418A7A9-EEFC-43E2-9640-5C26120DDB7B}" srcOrd="1" destOrd="0" presId="urn:microsoft.com/office/officeart/2005/8/layout/bProcess4"/>
    <dgm:cxn modelId="{F0919A5D-B37C-4B45-B2CB-6DF0CDC65BBF}" type="presParOf" srcId="{3EF3A06E-D9E3-4E8D-9F1B-22B3F90F87EC}" destId="{3D7E59F2-491F-4304-890F-E94B14CC0115}" srcOrd="7" destOrd="0" presId="urn:microsoft.com/office/officeart/2005/8/layout/bProcess4"/>
    <dgm:cxn modelId="{302A3474-9196-4DBE-BBB1-307F7A3276E4}" type="presParOf" srcId="{3EF3A06E-D9E3-4E8D-9F1B-22B3F90F87EC}" destId="{3F927D74-7ED0-462F-8699-1A2260AAC20D}" srcOrd="8" destOrd="0" presId="urn:microsoft.com/office/officeart/2005/8/layout/bProcess4"/>
    <dgm:cxn modelId="{C80ED2AB-8632-4A61-8C18-BE6D06402D43}" type="presParOf" srcId="{3F927D74-7ED0-462F-8699-1A2260AAC20D}" destId="{897E82A1-BDF3-460D-89E4-348D0F2E9B00}" srcOrd="0" destOrd="0" presId="urn:microsoft.com/office/officeart/2005/8/layout/bProcess4"/>
    <dgm:cxn modelId="{A8C601DB-605F-4F5E-B7C0-3BEA3EB56045}" type="presParOf" srcId="{3F927D74-7ED0-462F-8699-1A2260AAC20D}" destId="{041C2323-AE88-4F03-AECD-55F7BD066845}" srcOrd="1" destOrd="0" presId="urn:microsoft.com/office/officeart/2005/8/layout/bProcess4"/>
    <dgm:cxn modelId="{33A98EAF-68A2-4336-B025-7A5FAB30D9FA}" type="presParOf" srcId="{3EF3A06E-D9E3-4E8D-9F1B-22B3F90F87EC}" destId="{74857870-01E9-4CEE-AF07-A8B3FD0C3A77}" srcOrd="9" destOrd="0" presId="urn:microsoft.com/office/officeart/2005/8/layout/bProcess4"/>
    <dgm:cxn modelId="{F16F8550-2F52-4A73-90A6-D37977258209}" type="presParOf" srcId="{3EF3A06E-D9E3-4E8D-9F1B-22B3F90F87EC}" destId="{9A279062-CA32-403D-A30E-5AACB0AE7888}" srcOrd="10" destOrd="0" presId="urn:microsoft.com/office/officeart/2005/8/layout/bProcess4"/>
    <dgm:cxn modelId="{E9BE3255-CEA2-445B-82C9-A7D5AE8D8459}" type="presParOf" srcId="{9A279062-CA32-403D-A30E-5AACB0AE7888}" destId="{5F78D71C-DFE7-4087-9C9A-24926CAB8F31}" srcOrd="0" destOrd="0" presId="urn:microsoft.com/office/officeart/2005/8/layout/bProcess4"/>
    <dgm:cxn modelId="{1C040A9A-800A-4AA9-B5EC-9A7F096F319A}" type="presParOf" srcId="{9A279062-CA32-403D-A30E-5AACB0AE7888}" destId="{592444A1-8254-44C3-8AF7-7AF94F04DBFD}" srcOrd="1" destOrd="0" presId="urn:microsoft.com/office/officeart/2005/8/layout/bProcess4"/>
    <dgm:cxn modelId="{D260DF2A-DB6A-4155-B1AC-153A9069AA87}" type="presParOf" srcId="{3EF3A06E-D9E3-4E8D-9F1B-22B3F90F87EC}" destId="{B7BC4072-92BE-4E73-A70D-F5BCA8615F86}" srcOrd="11" destOrd="0" presId="urn:microsoft.com/office/officeart/2005/8/layout/bProcess4"/>
    <dgm:cxn modelId="{B070FB55-A46C-4F9F-84B0-FF72AD50F71F}" type="presParOf" srcId="{3EF3A06E-D9E3-4E8D-9F1B-22B3F90F87EC}" destId="{19215A28-6356-405A-A1B9-7EE198845EAD}" srcOrd="12" destOrd="0" presId="urn:microsoft.com/office/officeart/2005/8/layout/bProcess4"/>
    <dgm:cxn modelId="{15583D63-6B14-4992-AE62-803F3DFD8FEB}" type="presParOf" srcId="{19215A28-6356-405A-A1B9-7EE198845EAD}" destId="{76344219-F86E-4F8D-AD86-A78F0A2C5BE8}" srcOrd="0" destOrd="0" presId="urn:microsoft.com/office/officeart/2005/8/layout/bProcess4"/>
    <dgm:cxn modelId="{16F5C3B8-C1E5-4B40-8AC1-7B652A52811E}" type="presParOf" srcId="{19215A28-6356-405A-A1B9-7EE198845EAD}" destId="{BFAD49CA-5D7E-4A5F-88D3-F437C3714C25}" srcOrd="1" destOrd="0" presId="urn:microsoft.com/office/officeart/2005/8/layout/bProcess4"/>
    <dgm:cxn modelId="{530EAF27-92FA-47AA-A7ED-B75947411933}" type="presParOf" srcId="{3EF3A06E-D9E3-4E8D-9F1B-22B3F90F87EC}" destId="{9616C9E3-4E9A-4A70-A3FF-BE4D4D362BA2}" srcOrd="13" destOrd="0" presId="urn:microsoft.com/office/officeart/2005/8/layout/bProcess4"/>
    <dgm:cxn modelId="{F4DC524C-AC4C-425E-B3AD-B6B46388CF43}" type="presParOf" srcId="{3EF3A06E-D9E3-4E8D-9F1B-22B3F90F87EC}" destId="{57004E3B-706D-4547-9F5B-4E002B4D1B5C}" srcOrd="14" destOrd="0" presId="urn:microsoft.com/office/officeart/2005/8/layout/bProcess4"/>
    <dgm:cxn modelId="{F26B3EBE-D982-4563-9DAE-13B8BC4D8580}" type="presParOf" srcId="{57004E3B-706D-4547-9F5B-4E002B4D1B5C}" destId="{F96D4AF4-ED20-46A8-AB21-AA1975318964}" srcOrd="0" destOrd="0" presId="urn:microsoft.com/office/officeart/2005/8/layout/bProcess4"/>
    <dgm:cxn modelId="{765CB66D-CB44-40F4-961F-E4E2F80C4A35}" type="presParOf" srcId="{57004E3B-706D-4547-9F5B-4E002B4D1B5C}" destId="{FF6A786A-733F-4E5C-AED7-E1491BEF8C42}" srcOrd="1" destOrd="0" presId="urn:microsoft.com/office/officeart/2005/8/layout/bProcess4"/>
    <dgm:cxn modelId="{E0473C0A-8AA2-4BB2-B608-B46483C5EC9F}" type="presParOf" srcId="{3EF3A06E-D9E3-4E8D-9F1B-22B3F90F87EC}" destId="{CCF994DC-DAEA-4792-AB63-5623993D0D1F}" srcOrd="15" destOrd="0" presId="urn:microsoft.com/office/officeart/2005/8/layout/bProcess4"/>
    <dgm:cxn modelId="{B8329949-D5C0-4B44-9C4E-34EB94322052}" type="presParOf" srcId="{3EF3A06E-D9E3-4E8D-9F1B-22B3F90F87EC}" destId="{AB7F61D4-6BF2-481F-8E3A-95B8EDF21F1C}" srcOrd="16" destOrd="0" presId="urn:microsoft.com/office/officeart/2005/8/layout/bProcess4"/>
    <dgm:cxn modelId="{88533DFB-862A-4FF0-BB1C-D578775BE054}" type="presParOf" srcId="{AB7F61D4-6BF2-481F-8E3A-95B8EDF21F1C}" destId="{EBD6B80E-53FC-4474-B06D-1200786F9BEC}" srcOrd="0" destOrd="0" presId="urn:microsoft.com/office/officeart/2005/8/layout/bProcess4"/>
    <dgm:cxn modelId="{BF3F15F5-DE55-4D74-9371-76B80941CE14}" type="presParOf" srcId="{AB7F61D4-6BF2-481F-8E3A-95B8EDF21F1C}" destId="{1D181602-14DA-4361-A90D-B41C30F7522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5D821-14C3-4EB2-AC70-F5918E10E2BB}">
      <dsp:nvSpPr>
        <dsp:cNvPr id="0" name=""/>
        <dsp:cNvSpPr/>
      </dsp:nvSpPr>
      <dsp:spPr>
        <a:xfrm>
          <a:off x="4170840" y="1580640"/>
          <a:ext cx="3431645" cy="1275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820"/>
              </a:lnTo>
              <a:lnTo>
                <a:pt x="3431645" y="1140820"/>
              </a:lnTo>
              <a:lnTo>
                <a:pt x="3431645" y="1275317"/>
              </a:lnTo>
            </a:path>
          </a:pathLst>
        </a:custGeom>
        <a:noFill/>
        <a:ln w="1905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BCF6F-79C3-4D7A-B884-014038FEBC0A}">
      <dsp:nvSpPr>
        <dsp:cNvPr id="0" name=""/>
        <dsp:cNvSpPr/>
      </dsp:nvSpPr>
      <dsp:spPr>
        <a:xfrm>
          <a:off x="4170840" y="1580640"/>
          <a:ext cx="1772004" cy="1275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820"/>
              </a:lnTo>
              <a:lnTo>
                <a:pt x="1772004" y="1140820"/>
              </a:lnTo>
              <a:lnTo>
                <a:pt x="1772004" y="1275317"/>
              </a:lnTo>
            </a:path>
          </a:pathLst>
        </a:custGeom>
        <a:noFill/>
        <a:ln w="1905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FE86B-66BB-4C51-B41E-4953FE2F8EF5}">
      <dsp:nvSpPr>
        <dsp:cNvPr id="0" name=""/>
        <dsp:cNvSpPr/>
      </dsp:nvSpPr>
      <dsp:spPr>
        <a:xfrm>
          <a:off x="4170840" y="1580640"/>
          <a:ext cx="222080" cy="1275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820"/>
              </a:lnTo>
              <a:lnTo>
                <a:pt x="222080" y="1140820"/>
              </a:lnTo>
              <a:lnTo>
                <a:pt x="222080" y="1275317"/>
              </a:lnTo>
            </a:path>
          </a:pathLst>
        </a:custGeom>
        <a:noFill/>
        <a:ln w="1905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D67D2-20CF-4BDC-BAD5-8F952DC6D9ED}">
      <dsp:nvSpPr>
        <dsp:cNvPr id="0" name=""/>
        <dsp:cNvSpPr/>
      </dsp:nvSpPr>
      <dsp:spPr>
        <a:xfrm>
          <a:off x="2614019" y="1580640"/>
          <a:ext cx="1556821" cy="1275317"/>
        </a:xfrm>
        <a:custGeom>
          <a:avLst/>
          <a:gdLst/>
          <a:ahLst/>
          <a:cxnLst/>
          <a:rect l="0" t="0" r="0" b="0"/>
          <a:pathLst>
            <a:path>
              <a:moveTo>
                <a:pt x="1556821" y="0"/>
              </a:moveTo>
              <a:lnTo>
                <a:pt x="1556821" y="1140820"/>
              </a:lnTo>
              <a:lnTo>
                <a:pt x="0" y="1140820"/>
              </a:lnTo>
              <a:lnTo>
                <a:pt x="0" y="1275317"/>
              </a:lnTo>
            </a:path>
          </a:pathLst>
        </a:custGeom>
        <a:noFill/>
        <a:ln w="1905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5C414-2EEF-40B2-B9A8-236F586E844E}">
      <dsp:nvSpPr>
        <dsp:cNvPr id="0" name=""/>
        <dsp:cNvSpPr/>
      </dsp:nvSpPr>
      <dsp:spPr>
        <a:xfrm>
          <a:off x="809665" y="1580640"/>
          <a:ext cx="3361175" cy="1193914"/>
        </a:xfrm>
        <a:custGeom>
          <a:avLst/>
          <a:gdLst/>
          <a:ahLst/>
          <a:cxnLst/>
          <a:rect l="0" t="0" r="0" b="0"/>
          <a:pathLst>
            <a:path>
              <a:moveTo>
                <a:pt x="3361175" y="0"/>
              </a:moveTo>
              <a:lnTo>
                <a:pt x="3361175" y="1059417"/>
              </a:lnTo>
              <a:lnTo>
                <a:pt x="0" y="1059417"/>
              </a:lnTo>
              <a:lnTo>
                <a:pt x="0" y="1193914"/>
              </a:lnTo>
            </a:path>
          </a:pathLst>
        </a:custGeom>
        <a:noFill/>
        <a:ln w="1905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564AA-5AA1-42B9-9183-9A275E74BBDE}">
      <dsp:nvSpPr>
        <dsp:cNvPr id="0" name=""/>
        <dsp:cNvSpPr/>
      </dsp:nvSpPr>
      <dsp:spPr>
        <a:xfrm>
          <a:off x="361993" y="0"/>
          <a:ext cx="7617694" cy="1580640"/>
        </a:xfrm>
        <a:prstGeom prst="rect">
          <a:avLst/>
        </a:prstGeom>
        <a:gradFill rotWithShape="0">
          <a:gsLst>
            <a:gs pos="0">
              <a:schemeClr val="accent3">
                <a:alpha val="80000"/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alpha val="8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alpha val="8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</a:r>
          <a:endParaRPr lang="ru-RU" sz="1800" kern="12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993" y="0"/>
        <a:ext cx="7617694" cy="1580640"/>
      </dsp:txXfrm>
    </dsp:sp>
    <dsp:sp modelId="{D3D4BDA5-20DF-49B4-831F-F1BB1A3CDAA6}">
      <dsp:nvSpPr>
        <dsp:cNvPr id="0" name=""/>
        <dsp:cNvSpPr/>
      </dsp:nvSpPr>
      <dsp:spPr>
        <a:xfrm>
          <a:off x="72004" y="2774554"/>
          <a:ext cx="1475322" cy="640464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Социально-коммуникативное развитие</a:t>
          </a:r>
          <a:endParaRPr lang="ru-RU" sz="1600" b="1" kern="1200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004" y="2774554"/>
        <a:ext cx="1475322" cy="640464"/>
      </dsp:txXfrm>
    </dsp:sp>
    <dsp:sp modelId="{501F6175-3FB0-450B-BD69-60BF1C8CCA38}">
      <dsp:nvSpPr>
        <dsp:cNvPr id="0" name=""/>
        <dsp:cNvSpPr/>
      </dsp:nvSpPr>
      <dsp:spPr>
        <a:xfrm>
          <a:off x="1744576" y="2855957"/>
          <a:ext cx="1738885" cy="640464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sz="1800" b="1" kern="1200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44576" y="2855957"/>
        <a:ext cx="1738885" cy="640464"/>
      </dsp:txXfrm>
    </dsp:sp>
    <dsp:sp modelId="{8D38F8F2-03AC-4E1F-9FA5-0F29851B0BA2}">
      <dsp:nvSpPr>
        <dsp:cNvPr id="0" name=""/>
        <dsp:cNvSpPr/>
      </dsp:nvSpPr>
      <dsp:spPr>
        <a:xfrm>
          <a:off x="3752457" y="2855957"/>
          <a:ext cx="1280928" cy="640464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sz="1800" b="1" kern="1200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52457" y="2855957"/>
        <a:ext cx="1280928" cy="640464"/>
      </dsp:txXfrm>
    </dsp:sp>
    <dsp:sp modelId="{06F6BA6F-56A7-4F34-A11C-CC7A67986302}">
      <dsp:nvSpPr>
        <dsp:cNvPr id="0" name=""/>
        <dsp:cNvSpPr/>
      </dsp:nvSpPr>
      <dsp:spPr>
        <a:xfrm>
          <a:off x="5302380" y="2855957"/>
          <a:ext cx="1280928" cy="640464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1800" b="1" kern="1200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02380" y="2855957"/>
        <a:ext cx="1280928" cy="640464"/>
      </dsp:txXfrm>
    </dsp:sp>
    <dsp:sp modelId="{19EC5C1C-B73B-4678-AEAD-6282666A20C0}">
      <dsp:nvSpPr>
        <dsp:cNvPr id="0" name=""/>
        <dsp:cNvSpPr/>
      </dsp:nvSpPr>
      <dsp:spPr>
        <a:xfrm>
          <a:off x="6852304" y="2855957"/>
          <a:ext cx="1500364" cy="640464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sz="1600" b="1" kern="1200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52304" y="2855957"/>
        <a:ext cx="1500364" cy="640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9AFD0-8794-4059-AC79-73E7C05D4DC5}">
      <dsp:nvSpPr>
        <dsp:cNvPr id="0" name=""/>
        <dsp:cNvSpPr/>
      </dsp:nvSpPr>
      <dsp:spPr>
        <a:xfrm rot="5486329">
          <a:off x="-164889" y="1078451"/>
          <a:ext cx="1745149" cy="17829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5297D-B65F-485C-89AE-CF111C5311CD}">
      <dsp:nvSpPr>
        <dsp:cNvPr id="0" name=""/>
        <dsp:cNvSpPr/>
      </dsp:nvSpPr>
      <dsp:spPr>
        <a:xfrm>
          <a:off x="203286" y="0"/>
          <a:ext cx="2233171" cy="1188605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охрана и укрепление физического и психического здоровья детей, в том числе их эмоционального благополучия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8099" y="34813"/>
        <a:ext cx="2163545" cy="1118979"/>
      </dsp:txXfrm>
    </dsp:sp>
    <dsp:sp modelId="{0573D129-4921-4D6F-8A09-05280D0EC3EE}">
      <dsp:nvSpPr>
        <dsp:cNvPr id="0" name=""/>
        <dsp:cNvSpPr/>
      </dsp:nvSpPr>
      <dsp:spPr>
        <a:xfrm rot="5291312">
          <a:off x="-347430" y="3028817"/>
          <a:ext cx="2133864" cy="17829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9F3C3-567F-40FD-BF1E-316D937FD21B}">
      <dsp:nvSpPr>
        <dsp:cNvPr id="0" name=""/>
        <dsp:cNvSpPr/>
      </dsp:nvSpPr>
      <dsp:spPr>
        <a:xfrm>
          <a:off x="115647" y="1487461"/>
          <a:ext cx="2320811" cy="1722598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создание благоприятных условий развития детей в соответствии с их возрастными и индивидуальными особенностями 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6100" y="1537914"/>
        <a:ext cx="2219905" cy="1621692"/>
      </dsp:txXfrm>
    </dsp:sp>
    <dsp:sp modelId="{2E5C1064-C58C-44BB-9CFE-D9C400E054DF}">
      <dsp:nvSpPr>
        <dsp:cNvPr id="0" name=""/>
        <dsp:cNvSpPr/>
      </dsp:nvSpPr>
      <dsp:spPr>
        <a:xfrm rot="122625">
          <a:off x="752257" y="4163216"/>
          <a:ext cx="3055352" cy="17829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FE91D-3650-41FA-9B38-6E2DABF012D5}">
      <dsp:nvSpPr>
        <dsp:cNvPr id="0" name=""/>
        <dsp:cNvSpPr/>
      </dsp:nvSpPr>
      <dsp:spPr>
        <a:xfrm>
          <a:off x="85317" y="3496205"/>
          <a:ext cx="2516376" cy="1995894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обеспечение вариативности и разнообразия содержания образовательных программ и организационных форм уровня дошкольного образования 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3775" y="3554663"/>
        <a:ext cx="2399460" cy="1878978"/>
      </dsp:txXfrm>
    </dsp:sp>
    <dsp:sp modelId="{3D7E59F2-491F-4304-890F-E94B14CC0115}">
      <dsp:nvSpPr>
        <dsp:cNvPr id="0" name=""/>
        <dsp:cNvSpPr/>
      </dsp:nvSpPr>
      <dsp:spPr>
        <a:xfrm rot="16221036">
          <a:off x="2797929" y="3202798"/>
          <a:ext cx="2029836" cy="17829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18A7A9-EEFC-43E2-9640-5C26120DDB7B}">
      <dsp:nvSpPr>
        <dsp:cNvPr id="0" name=""/>
        <dsp:cNvSpPr/>
      </dsp:nvSpPr>
      <dsp:spPr>
        <a:xfrm>
          <a:off x="3187974" y="3728660"/>
          <a:ext cx="2417881" cy="1774445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формирование </a:t>
          </a:r>
          <a:r>
            <a:rPr lang="ru-RU" sz="1600" b="1" i="1" kern="1200" dirty="0" err="1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социокультурной</a:t>
          </a: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 среды, соответствующей возрастным, индивидуальным, психологическим  и физиологическим особенностям детей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39946" y="3780632"/>
        <a:ext cx="2313937" cy="1670501"/>
      </dsp:txXfrm>
    </dsp:sp>
    <dsp:sp modelId="{74857870-01E9-4CEE-AF07-A8B3FD0C3A77}">
      <dsp:nvSpPr>
        <dsp:cNvPr id="0" name=""/>
        <dsp:cNvSpPr/>
      </dsp:nvSpPr>
      <dsp:spPr>
        <a:xfrm rot="16196578">
          <a:off x="2833010" y="1191219"/>
          <a:ext cx="1970135" cy="17829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1C2323-AE88-4F03-AECD-55F7BD066845}">
      <dsp:nvSpPr>
        <dsp:cNvPr id="0" name=""/>
        <dsp:cNvSpPr/>
      </dsp:nvSpPr>
      <dsp:spPr>
        <a:xfrm>
          <a:off x="3208596" y="1717029"/>
          <a:ext cx="2401478" cy="1714480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объединение обучения и воспитания в целостный образовательный процесс на основе духовно-нравственных и </a:t>
          </a:r>
          <a:r>
            <a:rPr lang="ru-RU" sz="1600" b="1" i="1" kern="1200" dirty="0" err="1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социокультурных</a:t>
          </a: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 ценностей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58811" y="1767244"/>
        <a:ext cx="2301048" cy="1614050"/>
      </dsp:txXfrm>
    </dsp:sp>
    <dsp:sp modelId="{B7BC4072-92BE-4E73-A70D-F5BCA8615F86}">
      <dsp:nvSpPr>
        <dsp:cNvPr id="0" name=""/>
        <dsp:cNvSpPr/>
      </dsp:nvSpPr>
      <dsp:spPr>
        <a:xfrm rot="128782">
          <a:off x="3820511" y="262169"/>
          <a:ext cx="3206381" cy="17829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444A1-8254-44C3-8AF7-7AF94F04DBFD}">
      <dsp:nvSpPr>
        <dsp:cNvPr id="0" name=""/>
        <dsp:cNvSpPr/>
      </dsp:nvSpPr>
      <dsp:spPr>
        <a:xfrm>
          <a:off x="3290600" y="0"/>
          <a:ext cx="2233548" cy="1188605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обеспечение равных возможностей полноценного развития каждого ребёнка в период дошкольного детства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25413" y="34813"/>
        <a:ext cx="2163922" cy="1118979"/>
      </dsp:txXfrm>
    </dsp:sp>
    <dsp:sp modelId="{9616C9E3-4E9A-4A70-A3FF-BE4D4D362BA2}">
      <dsp:nvSpPr>
        <dsp:cNvPr id="0" name=""/>
        <dsp:cNvSpPr/>
      </dsp:nvSpPr>
      <dsp:spPr>
        <a:xfrm rot="5568194">
          <a:off x="6009047" y="1300111"/>
          <a:ext cx="1938629" cy="17829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D49CA-5D7E-4A5F-88D3-F437C3714C25}">
      <dsp:nvSpPr>
        <dsp:cNvPr id="0" name=""/>
        <dsp:cNvSpPr/>
      </dsp:nvSpPr>
      <dsp:spPr>
        <a:xfrm>
          <a:off x="6453529" y="0"/>
          <a:ext cx="2325031" cy="1438521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обеспечение преемственности основных образовательных программ дошкольного и начального общего образования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95662" y="42133"/>
        <a:ext cx="2240765" cy="1354255"/>
      </dsp:txXfrm>
    </dsp:sp>
    <dsp:sp modelId="{CCF994DC-DAEA-4792-AB63-5623993D0D1F}">
      <dsp:nvSpPr>
        <dsp:cNvPr id="0" name=""/>
        <dsp:cNvSpPr/>
      </dsp:nvSpPr>
      <dsp:spPr>
        <a:xfrm rot="5321903">
          <a:off x="5927484" y="3304818"/>
          <a:ext cx="2053592" cy="17829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A786A-733F-4E5C-AED7-E1491BEF8C42}">
      <dsp:nvSpPr>
        <dsp:cNvPr id="0" name=""/>
        <dsp:cNvSpPr/>
      </dsp:nvSpPr>
      <dsp:spPr>
        <a:xfrm>
          <a:off x="6530729" y="1925677"/>
          <a:ext cx="1981009" cy="1479552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формирование общей культуры личности воспитанников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74064" y="1969012"/>
        <a:ext cx="1894339" cy="1392882"/>
      </dsp:txXfrm>
    </dsp:sp>
    <dsp:sp modelId="{1D181602-14DA-4361-A90D-B41C30F75227}">
      <dsp:nvSpPr>
        <dsp:cNvPr id="0" name=""/>
        <dsp:cNvSpPr/>
      </dsp:nvSpPr>
      <dsp:spPr>
        <a:xfrm>
          <a:off x="6277453" y="3745354"/>
          <a:ext cx="2580858" cy="1969685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обеспечение психолого-педагогической поддержки семьи и повышение компетентности родителей в вопросах развития и образования, охраны и укрепления здоровья детей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35143" y="3803044"/>
        <a:ext cx="2465478" cy="1854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466D2-00C8-42F2-8A5A-745F262382BD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BE103-3E97-4462-AE43-21DA58B5F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943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2998-6E6C-41F9-BADC-8E80C52C3E2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97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750-C931-4733-A0B6-84570E65C9D0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A79473-FDC9-42D7-BD1E-B573DBEBD3B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750-C931-4733-A0B6-84570E65C9D0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9473-FDC9-42D7-BD1E-B573DBEBD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750-C931-4733-A0B6-84570E65C9D0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9473-FDC9-42D7-BD1E-B573DBEBD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750-C931-4733-A0B6-84570E65C9D0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A79473-FDC9-42D7-BD1E-B573DBEBD3B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750-C931-4733-A0B6-84570E65C9D0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A79473-FDC9-42D7-BD1E-B573DBEBD3B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750-C931-4733-A0B6-84570E65C9D0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A79473-FDC9-42D7-BD1E-B573DBEBD3B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750-C931-4733-A0B6-84570E65C9D0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A79473-FDC9-42D7-BD1E-B573DBEBD3B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750-C931-4733-A0B6-84570E65C9D0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A79473-FDC9-42D7-BD1E-B573DBEBD3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750-C931-4733-A0B6-84570E65C9D0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A79473-FDC9-42D7-BD1E-B573DBEBD3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750-C931-4733-A0B6-84570E65C9D0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A79473-FDC9-42D7-BD1E-B573DBEBD3B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750-C931-4733-A0B6-84570E65C9D0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A79473-FDC9-42D7-BD1E-B573DBEBD3B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761750-C931-4733-A0B6-84570E65C9D0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1A79473-FDC9-42D7-BD1E-B573DBEBD3B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6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5"/>
          <p:cNvGrpSpPr>
            <a:grpSpLocks/>
          </p:cNvGrpSpPr>
          <p:nvPr/>
        </p:nvGrpSpPr>
        <p:grpSpPr bwMode="auto">
          <a:xfrm rot="16200000" flipH="1">
            <a:off x="3996532" y="189707"/>
            <a:ext cx="4897437" cy="4895851"/>
            <a:chOff x="249" y="119"/>
            <a:chExt cx="3992" cy="399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79388" y="1700213"/>
            <a:ext cx="4897437" cy="4895850"/>
            <a:chOff x="249" y="119"/>
            <a:chExt cx="3992" cy="3991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46958" y="1530146"/>
            <a:ext cx="8179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Государственное бюджетное дошкольное образовательное учреждение детский сад </a:t>
            </a:r>
            <a:r>
              <a:rPr lang="ru-RU" b="1" dirty="0" smtClean="0"/>
              <a:t>№ 63</a:t>
            </a:r>
          </a:p>
          <a:p>
            <a:pPr algn="ctr"/>
            <a:r>
              <a:rPr lang="ru-RU" b="1" dirty="0" smtClean="0"/>
              <a:t>Адмиралтейского </a:t>
            </a:r>
            <a:r>
              <a:rPr lang="ru-RU" b="1" dirty="0"/>
              <a:t>района </a:t>
            </a:r>
            <a:r>
              <a:rPr lang="ru-RU" b="1" dirty="0" smtClean="0"/>
              <a:t>Санкт-Петербурга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46236" y="3151689"/>
            <a:ext cx="838010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ПРЕЗЕНТАЦИЯ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ОСНОВНОЙ ОБРАЗОВАТЕЛЬНОЙ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 smtClean="0"/>
              <a:t>ПРОГРАММЫ </a:t>
            </a:r>
            <a:r>
              <a:rPr lang="ru-RU" sz="2400" b="1" dirty="0" smtClean="0"/>
              <a:t>ДОШКОЛЬНОГО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 smtClean="0"/>
              <a:t>ОБРАЗОВАНИЯ </a:t>
            </a:r>
          </a:p>
          <a:p>
            <a:endParaRPr lang="ru-RU" b="1" dirty="0" smtClean="0"/>
          </a:p>
          <a:p>
            <a:endParaRPr lang="ru-RU" i="1" dirty="0" smtClean="0"/>
          </a:p>
          <a:p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2015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521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6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5650" y="1267831"/>
            <a:ext cx="78412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Целевые ориентиры образования  в младенческом и раннем </a:t>
            </a:r>
            <a:r>
              <a:rPr lang="ru-RU" sz="2000" dirty="0" smtClean="0"/>
              <a:t>возрасте</a:t>
            </a:r>
          </a:p>
          <a:p>
            <a:r>
              <a:rPr lang="ru-RU" sz="1600" dirty="0" smtClean="0"/>
              <a:t>• </a:t>
            </a:r>
            <a:r>
              <a:rPr lang="ru-RU" sz="1600" dirty="0"/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действий.</a:t>
            </a:r>
          </a:p>
          <a:p>
            <a:r>
              <a:rPr lang="ru-RU" sz="1600" dirty="0"/>
              <a:t>• 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r>
              <a:rPr lang="ru-RU" sz="1600" dirty="0"/>
              <a:t>• Проявляет отрицательное отношение к грубости, жадности.</a:t>
            </a:r>
          </a:p>
          <a:p>
            <a:r>
              <a:rPr lang="ru-RU" sz="1600" dirty="0"/>
              <a:t>•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r>
              <a:rPr lang="ru-RU" sz="1600" dirty="0"/>
              <a:t>• 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</p:txBody>
      </p:sp>
    </p:spTree>
    <p:extLst>
      <p:ext uri="{BB962C8B-B14F-4D97-AF65-F5344CB8AC3E}">
        <p14:creationId xmlns:p14="http://schemas.microsoft.com/office/powerpoint/2010/main" val="25964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6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5650" y="1267831"/>
            <a:ext cx="784127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Целевые ориентиры образования  в младенческом и раннем </a:t>
            </a:r>
            <a:r>
              <a:rPr lang="ru-RU" sz="2000" dirty="0" smtClean="0"/>
              <a:t>возрасте</a:t>
            </a:r>
          </a:p>
          <a:p>
            <a:r>
              <a:rPr lang="ru-RU" sz="1600" dirty="0"/>
              <a:t>•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</a:t>
            </a:r>
          </a:p>
          <a:p>
            <a:r>
              <a:rPr lang="ru-RU" sz="1600" dirty="0"/>
              <a:t>• 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</a:t>
            </a:r>
          </a:p>
          <a:p>
            <a:r>
              <a:rPr lang="ru-RU" sz="1600" dirty="0"/>
              <a:t>• Проявляет интерес к окружающему миру природы, с интересом участвует в сезонных наблюдениях.</a:t>
            </a:r>
          </a:p>
          <a:p>
            <a:r>
              <a:rPr lang="ru-RU" sz="1600" dirty="0"/>
              <a:t>• 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r>
              <a:rPr lang="ru-RU" sz="1600" dirty="0"/>
              <a:t>•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r>
              <a:rPr lang="ru-RU" sz="1600" dirty="0"/>
              <a:t>• Проявляет интерес к продуктивной деятельности (рисование, лепка, конструирование, аппликация).</a:t>
            </a:r>
          </a:p>
          <a:p>
            <a:r>
              <a:rPr lang="ru-RU" sz="1600" dirty="0"/>
              <a:t>• У ребенка развита крупная моторика, он стремится осваивать различные виды движений (бег, лазанье, перешагивание и пр.). С интересом участвует в подвижных играх с простым содержанием, несложными движениями.</a:t>
            </a:r>
          </a:p>
        </p:txBody>
      </p:sp>
    </p:spTree>
    <p:extLst>
      <p:ext uri="{BB962C8B-B14F-4D97-AF65-F5344CB8AC3E}">
        <p14:creationId xmlns:p14="http://schemas.microsoft.com/office/powerpoint/2010/main" val="244382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072494" cy="4051437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СПАСИБО  </a:t>
            </a:r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>ЗА ВНИМАНИЕ!!!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6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03896" y="1472487"/>
            <a:ext cx="8380104" cy="5504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Основная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бюджетного дошкольного образовательного учреждения детский сад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63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Адмиралтейского района Санкт-Петербурга разработана  в соответствии с Федеральным законом от 29 декабря 2012 г. № 273-ФЗ «Об образовании в Российской Федерации» и Федеральным государственным образовательным стандартом дошкольного образования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  Основная  образовательная программа является системным нововведением  в планировании и управлении образовательным процессом в ДОУ, стимулирующей процесс обновления образовательного учреждения как объекта управления; системой действий, предписываемой субъектам управления образованием, направленной на достижение чётко  сформулированных целей; моделью совместной деятельности групп людей, определяющей исходное состояние системы, образ желаемого будущего, состав и структуру действий по переходу от настоящего к будущему. Наличие такой модели способствует формированию у руководителя, участников образовательного процесса четких представлений о планируемых мероприятиях, действиях, о конечном результате, о роле каждого участника в этом процессе.</a:t>
            </a:r>
            <a:endParaRPr lang="ru-RU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588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6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1237" y="1073917"/>
            <a:ext cx="775009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ПРОГРАММА:</a:t>
            </a:r>
          </a:p>
          <a:p>
            <a:pPr algn="ctr"/>
            <a:endParaRPr lang="ru-RU" sz="14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/>
              <a:t>сформирована как программа  обогащённого развития детей дошкольного возраста, обеспечивающая единый процесс социализации-индивидуализации личности через осознание ребёнком своих потребностей, возможностей и способностей;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/>
              <a:t>Охватывает возрастные периоды физического и психического развития детей от 1,5 до 3 лет;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/>
              <a:t>Определяет комплекс основных характеристик образования (объем, содержание и планируемые результаты в виде целевых ориентиров);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/>
              <a:t>Предусматривает решение программных образовательных задач в совместной деятельности взрослого  и детей и самостоятельной деятельности дошкольников не только в рамках образовательной деятельности, но и при проведении режимных моментов на адекватных возрасту формах работы с детьми, с учётом индивидуальных психологических и физиологических особенностей дошкольников.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377312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6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7655" y="872412"/>
            <a:ext cx="805726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/>
              <a:t>СТРУКТУРА ПРОГРАММЫ:</a:t>
            </a:r>
          </a:p>
          <a:p>
            <a:pPr>
              <a:lnSpc>
                <a:spcPct val="150000"/>
              </a:lnSpc>
            </a:pPr>
            <a:endParaRPr lang="ru-RU" b="1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 smtClean="0"/>
              <a:t>В соответствии с требованиями ФГОС ДО Программа состоит из обязательной и вариативной части, обе части являются взаимодополняющими и необходимыми;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800" b="1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 smtClean="0"/>
              <a:t>Обязательная часть обеспечивает комплексное развитие детей во всех пяти взаимодополняющих образовательных областях (социально-коммуникативное развитие, познавательное развитие, речевое развитие, физическое развитие, художественно-эстетическое развитие)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800" b="1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 smtClean="0"/>
              <a:t>В вариативной части представлены выбранные парциальные программы, технологии, формы организации образовательной работы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8021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7776864" cy="924475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Цель Программы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741183"/>
              </p:ext>
            </p:extLst>
          </p:nvPr>
        </p:nvGraphicFramePr>
        <p:xfrm>
          <a:off x="395536" y="1806574"/>
          <a:ext cx="8352928" cy="4502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934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595006" cy="924475"/>
          </a:xfrm>
        </p:spPr>
        <p:txBody>
          <a:bodyPr/>
          <a:lstStyle/>
          <a:p>
            <a:pPr algn="ctr"/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Задачи Программы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42844" y="857232"/>
          <a:ext cx="885831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72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6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2376" y="1114947"/>
            <a:ext cx="815396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/>
              <a:t>НАПРАВЛЕНИЯ 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/>
              <a:t>ВЗАИМОДЕЙСТВИЯ ПЕДАГОГИЧЕСКОГО КОЛЛЕКТИВА С СЕМЬЯМИ ДЕТЕЙ :</a:t>
            </a:r>
          </a:p>
          <a:p>
            <a:pPr algn="ctr">
              <a:lnSpc>
                <a:spcPct val="150000"/>
              </a:lnSpc>
            </a:pPr>
            <a:endParaRPr lang="ru-RU" b="1" dirty="0" smtClean="0"/>
          </a:p>
          <a:p>
            <a:pPr>
              <a:lnSpc>
                <a:spcPct val="150000"/>
              </a:lnSpc>
            </a:pPr>
            <a:r>
              <a:rPr lang="ru-RU" sz="1600" b="1" dirty="0" smtClean="0"/>
              <a:t>Одним </a:t>
            </a:r>
            <a:r>
              <a:rPr lang="ru-RU" sz="1600" b="1" dirty="0"/>
              <a:t>из важных принципов технологии реализации </a:t>
            </a:r>
            <a:r>
              <a:rPr lang="ru-RU" sz="1600" b="1" dirty="0" smtClean="0"/>
              <a:t>Программы является </a:t>
            </a:r>
            <a:r>
              <a:rPr lang="ru-RU" sz="1600" b="1" dirty="0"/>
              <a:t>совместное с родителями воспитание и развитие дошкольников, вовлечение родителей в образовательный процесс </a:t>
            </a:r>
            <a:r>
              <a:rPr lang="ru-RU" sz="1600" b="1" dirty="0" smtClean="0"/>
              <a:t>детского сада. </a:t>
            </a:r>
          </a:p>
          <a:p>
            <a:pPr>
              <a:lnSpc>
                <a:spcPct val="150000"/>
              </a:lnSpc>
            </a:pPr>
            <a:endParaRPr lang="ru-RU" sz="800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/>
              <a:t>Педагогический мониторинг;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/>
              <a:t>Педагогическая поддержка;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/>
              <a:t>Педагогическое образование родителей;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/>
              <a:t>Совместная </a:t>
            </a:r>
            <a:r>
              <a:rPr lang="ru-RU" sz="1600" b="1" dirty="0"/>
              <a:t>деятельность педагогического коллектива с семьями детей </a:t>
            </a:r>
            <a:endParaRPr lang="ru-RU" sz="1600" b="1" dirty="0" smtClean="0"/>
          </a:p>
          <a:p>
            <a:pPr marL="285750" indent="-285750">
              <a:buFontTx/>
              <a:buChar char="-"/>
            </a:pPr>
            <a:endParaRPr lang="ru-RU" sz="1600" b="1" dirty="0" smtClean="0"/>
          </a:p>
          <a:p>
            <a:endParaRPr lang="ru-RU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6135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6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40177" y="1099559"/>
            <a:ext cx="80861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/>
              <a:t>Основные задачи </a:t>
            </a:r>
            <a:endParaRPr lang="ru-RU" sz="2000" b="1" u="sng" dirty="0" smtClean="0"/>
          </a:p>
          <a:p>
            <a:pPr algn="ctr"/>
            <a:r>
              <a:rPr lang="ru-RU" sz="2000" b="1" u="sng" dirty="0" smtClean="0"/>
              <a:t>взаимодействия педагогического коллектива с </a:t>
            </a:r>
            <a:r>
              <a:rPr lang="ru-RU" sz="2000" b="1" u="sng" dirty="0"/>
              <a:t>семьями </a:t>
            </a:r>
            <a:r>
              <a:rPr lang="ru-RU" sz="2000" b="1" u="sng" dirty="0" smtClean="0"/>
              <a:t>детей :</a:t>
            </a:r>
          </a:p>
          <a:p>
            <a:pPr algn="ctr"/>
            <a:endParaRPr lang="ru-RU" sz="2000" b="1" u="sng" dirty="0"/>
          </a:p>
          <a:p>
            <a:endParaRPr lang="ru-RU" sz="900" b="1" u="sng" dirty="0"/>
          </a:p>
          <a:p>
            <a:pPr marL="285750" lvl="0" indent="-285750">
              <a:buFontTx/>
              <a:buChar char="-"/>
            </a:pPr>
            <a:r>
              <a:rPr lang="ru-RU" b="1" dirty="0"/>
              <a:t>Познакомить родителей с особенностями социально-коммуникативного, познавательного,  речевого, художественно-эстетического и физического развития детей и адаптации их к условиям детского сада;</a:t>
            </a:r>
          </a:p>
          <a:p>
            <a:pPr marL="285750" lvl="0" indent="-285750">
              <a:buFontTx/>
              <a:buChar char="-"/>
            </a:pPr>
            <a:endParaRPr lang="ru-RU" sz="900" b="1" dirty="0"/>
          </a:p>
          <a:p>
            <a:pPr marL="285750" indent="-285750">
              <a:buFontTx/>
              <a:buChar char="-"/>
            </a:pPr>
            <a:r>
              <a:rPr lang="ru-RU" b="1" dirty="0"/>
              <a:t>Изучение отношения родителей и педагогов к различным вопросам обучения и    воспитания, условий организации деятельности в детском саду и семье;</a:t>
            </a:r>
          </a:p>
          <a:p>
            <a:pPr marL="285750" indent="-285750">
              <a:buFontTx/>
              <a:buChar char="-"/>
            </a:pPr>
            <a:endParaRPr lang="ru-RU" sz="900" b="1" dirty="0"/>
          </a:p>
          <a:p>
            <a:pPr marL="285750" indent="-285750">
              <a:buFontTx/>
              <a:buChar char="-"/>
            </a:pPr>
            <a:r>
              <a:rPr lang="ru-RU" b="1" dirty="0"/>
              <a:t>Создание в детском саду условий для разнообразного по содержанию и формам сотрудничества;</a:t>
            </a:r>
          </a:p>
          <a:p>
            <a:pPr marL="285750" indent="-285750">
              <a:buFontTx/>
              <a:buChar char="-"/>
            </a:pPr>
            <a:endParaRPr lang="ru-RU" sz="900" b="1" dirty="0"/>
          </a:p>
          <a:p>
            <a:pPr marL="285750" lvl="0" indent="-285750">
              <a:buFontTx/>
              <a:buChar char="-"/>
            </a:pPr>
            <a:r>
              <a:rPr lang="ru-RU" b="1" dirty="0"/>
              <a:t>Способствовать развитию партнерской позиции родителей в общении с ребенком, развитию положительной самооценки, уверенности в себе, познакомить родителей со способами развития самоконтроля и воспитания ответственности за свои действия и поступки.</a:t>
            </a:r>
          </a:p>
        </p:txBody>
      </p:sp>
    </p:spTree>
    <p:extLst>
      <p:ext uri="{BB962C8B-B14F-4D97-AF65-F5344CB8AC3E}">
        <p14:creationId xmlns:p14="http://schemas.microsoft.com/office/powerpoint/2010/main" val="411663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6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5650" y="1267831"/>
            <a:ext cx="7841276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РЕЗУЛЬТАТЫ ОСВОЕНИЯ ПРОГРАММЫ </a:t>
            </a:r>
          </a:p>
          <a:p>
            <a:endParaRPr lang="ru-RU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dirty="0" smtClean="0"/>
              <a:t>Результаты освоения Программы определены в виде целевых ориентиров.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ru-RU" sz="1000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dirty="0" smtClean="0"/>
              <a:t>Целевые ориентиры программы базируются на ФГОС ДО и целях, задачах, обозначенных в пояснительной записке.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ru-RU" sz="1000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dirty="0" smtClean="0"/>
              <a:t>Целевые ориентиры следует рассматривать как социально – нормативные возрастные характеристики возможных достижений ребенка. Это ориентир для педагогов и родителей, обозначающий направленность воспитательной деятельности взрослых.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252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111</TotalTime>
  <Words>986</Words>
  <Application>Microsoft Office PowerPoint</Application>
  <PresentationFormat>Экран (4:3)</PresentationFormat>
  <Paragraphs>91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 Программы</vt:lpstr>
      <vt:lpstr>Задачи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user</cp:lastModifiedBy>
  <cp:revision>8</cp:revision>
  <dcterms:created xsi:type="dcterms:W3CDTF">2015-03-24T15:43:06Z</dcterms:created>
  <dcterms:modified xsi:type="dcterms:W3CDTF">2015-04-02T09:06:36Z</dcterms:modified>
</cp:coreProperties>
</file>