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CD14-7065-4DEC-AA4C-5146C4147991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EDC2-51C2-44AC-8870-AE6554D677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CD14-7065-4DEC-AA4C-5146C4147991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EDC2-51C2-44AC-8870-AE6554D67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CD14-7065-4DEC-AA4C-5146C4147991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EDC2-51C2-44AC-8870-AE6554D67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CD14-7065-4DEC-AA4C-5146C4147991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EDC2-51C2-44AC-8870-AE6554D67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CD14-7065-4DEC-AA4C-5146C4147991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EDC2-51C2-44AC-8870-AE6554D677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CD14-7065-4DEC-AA4C-5146C4147991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EDC2-51C2-44AC-8870-AE6554D67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CD14-7065-4DEC-AA4C-5146C4147991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EDC2-51C2-44AC-8870-AE6554D67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CD14-7065-4DEC-AA4C-5146C4147991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EDC2-51C2-44AC-8870-AE6554D67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CD14-7065-4DEC-AA4C-5146C4147991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EDC2-51C2-44AC-8870-AE6554D67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CD14-7065-4DEC-AA4C-5146C4147991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EDC2-51C2-44AC-8870-AE6554D677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1CD14-7065-4DEC-AA4C-5146C4147991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FAEDC2-51C2-44AC-8870-AE6554D6777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31CD14-7065-4DEC-AA4C-5146C4147991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FAEDC2-51C2-44AC-8870-AE6554D6777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МЕТОДИКА ОБУЧЕНИЯ </a:t>
            </a:r>
            <a:r>
              <a:rPr lang="ru-RU" dirty="0" smtClean="0"/>
              <a:t>ПЛАВАНИЮ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Бердникова Елена Геннадиевна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554461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Обучать движениям ног вверх-вниз, сначала сидя на берегу, а потом уже сидя в воде. Движения выполняются выпрямленными ногами. Познакомив детей с движениями ног в положении сидя, можно приступать к обучению их тем же движениям в положении лежа на спине или на животе (в неглубоком месте). При этом уп​ражнении нужно использовать различные резиновые игрушки: круги, надувные </a:t>
            </a:r>
            <a:r>
              <a:rPr lang="ru-RU" sz="3600" dirty="0" smtClean="0"/>
              <a:t>подушки.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dn.ruvr.ru/2010/04/07/1238047616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56895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8851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Обучать движениям рук, используя сначала скамеечки. Дети учатся попеременно каждой рукой выполнять гребок. После этого движения рук и ног выполняются в воде, вначале касаясь ногами дна (как «крокодил»). Это упражнение напоминает плавание сти​лем кроль, только без выбрасывания рук вперед.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op-bal.ru/pars_docs/refs/73/72688/72688_html_22676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952750" cy="2238376"/>
          </a:xfrm>
          <a:prstGeom prst="rect">
            <a:avLst/>
          </a:prstGeom>
          <a:noFill/>
        </p:spPr>
      </p:pic>
      <p:pic>
        <p:nvPicPr>
          <p:cNvPr id="24580" name="Picture 4" descr="https://im0-tub-ru.yandex.net/i?id=a1e810159d01f989e2193e630f95adab&amp;n=33&amp;h=190&amp;w=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944"/>
            <a:ext cx="295232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117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Учить выдоху в воду. Это упражнение сперва можно выполнять на берегу. С ладошки дети учатся сдувать легкий предмет (бумажку. листок, перо </a:t>
            </a:r>
            <a:r>
              <a:rPr lang="ru-RU" sz="3600" dirty="0" smtClean="0"/>
              <a:t>).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smtClean="0"/>
              <a:t>В воде, нырнув до подбородка, дети стараются «сдуть» воду («охлаждают горячий чай»). 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 в бассейне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04864"/>
            <a:ext cx="3024336" cy="17281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«Фонтан» — дети, сидя в неглубоком месте, образуют круг. По сигналу воспитателя они колотят ногами по воде, стараясь вызывать как можно больше брызг. Эта игра позволяет детям при​выкнуть к брызгам.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0" name="Picture 6" descr="http://i.ytimg.com/vi/i4IE8D7bNO4/sd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04864"/>
            <a:ext cx="432048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3600400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«Море штормит» — дети входят в воду по пояс, встают один за другим чередой или в кружок. По знаку воспитателя разбегаются в стороны, приседают, выпрямив руки в стороны, стараясь под​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нять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побольше волну. По следующему знаку воспитателя «ветер затихает», дети возвращаются в первоначальный строй.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7" name="Picture 5" descr="http://5-bal.ru/pars_docs/refs/53/52756/52756_html_m767d2e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440" y="3068960"/>
            <a:ext cx="471703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3456384" cy="244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«Поезд и тоннель» — стоя по одному, дети кладут руки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стоящему на поясницу, изображая «поезд». Двое детей, стоя лицом к лицу, соединив руки, изображают «тоннель», руки ребят касаются воды. Чтобы «поезд» миновал «тоннель», ребята должны нырнуть в воду. Когда весь «поезд» проезжает, дети, изображавшие тоннель, встают в хвост вереницы. А первая пара «поезда» образует «тоннель».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http://images.newsmsk.com/images/news_pic/97_0_970002_1441826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96952"/>
            <a:ext cx="446449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4536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цель обучения плаванию дошкольников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3100" dirty="0" smtClean="0"/>
              <a:t>заключается в содействии их оздоровлению, закаливанию, в обеспечении всесто​ронней физической подготовки, для вовлечения в раннем возрасте в занятия физкультурой и спортом, и, кроме того, плавание является таким же необходимым навыком, как и умение бегать, </a:t>
            </a:r>
            <a:r>
              <a:rPr lang="ru-RU" sz="3100" dirty="0" smtClean="0"/>
              <a:t>прыгать.</a:t>
            </a:r>
            <a:br>
              <a:rPr lang="ru-RU" sz="3100" dirty="0" smtClean="0"/>
            </a:br>
            <a:endParaRPr lang="ru-RU" sz="3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7278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 результате обучения плаванию дети очень хорошо осваивают различные его способы: 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2420888"/>
            <a:ext cx="208823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брасс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2420888"/>
            <a:ext cx="208823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дельфин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2160" y="2420888"/>
            <a:ext cx="208823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Выполнение</a:t>
            </a:r>
          </a:p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поворотов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3848" y="3717032"/>
            <a:ext cx="208823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Выполнение старта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 дет​ских садах — в плавательных бассейнах, а когда детям позволяют купаться в естественных водоемах, то при этом нужно придержи​ваться</a:t>
            </a:r>
            <a:r>
              <a:rPr lang="ru-RU" sz="2800" dirty="0" smtClean="0"/>
              <a:t> следующих правил: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530352" y="2060848"/>
            <a:ext cx="7772400" cy="4248472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​</a:t>
            </a:r>
            <a:r>
              <a:rPr lang="ru-RU" dirty="0" smtClean="0"/>
              <a:t> 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Выбирая место для купания, воспитатель должен проверить глубину, тщательно изучить дно, чтобы убедиться, что оно не со​держит ям.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Уровень воды не должен превышать 80 см, дно не должно быть каменистым, течение — быстрым.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Дно должно быть ровным, вода проточной, берег сухим и не загрязненным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Воспитатель, обучающий детей плаванию, прежде всего обя​зан сам хорошо уметь плавать, знать правила оказания помощи, уметь моментально оказать первую помощь. Хорошо, если на заня​тиях по плаванию присутствует кто-либо из медицинского персо​нала или другие работники детского сада.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Купание и подготовка к плаванию должны сочетаться с сол​нечными ванными и организуются ежедневно во время прогулки или после дневного сна.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0048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Обучение плаванию сочетается с различными упражнениями в воде — </a:t>
            </a:r>
            <a:r>
              <a:rPr lang="ru-RU" sz="3200" dirty="0" err="1" smtClean="0">
                <a:solidFill>
                  <a:srgbClr val="FF0000"/>
                </a:solidFill>
              </a:rPr>
              <a:t>гидроаэробикой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564904"/>
            <a:ext cx="2210544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Ходьба и бег по пояс в воде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3212976"/>
            <a:ext cx="2210544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Ходьба, бег спиной вперед 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3789040"/>
            <a:ext cx="2210544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Подпрыгивания, прыжки 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89912" y="4581128"/>
            <a:ext cx="2354088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Общеразвивающие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упражнения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Методика обучения ребенка плаванию // Фирсов 3. П</a:t>
            </a:r>
            <a:r>
              <a:rPr lang="ru-RU" dirty="0" smtClean="0"/>
              <a:t>.;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Методические рекомендации по обучению плаванию в детских садах. — "I., 1983</a:t>
            </a:r>
            <a:r>
              <a:rPr lang="ru-RU" dirty="0" smtClean="0"/>
              <a:t>;</a:t>
            </a:r>
          </a:p>
          <a:p>
            <a:r>
              <a:rPr lang="ru-RU" dirty="0" smtClean="0"/>
              <a:t>Теория и методика физического воспитания и развития ребенка.  </a:t>
            </a:r>
            <a:r>
              <a:rPr lang="ru-RU" dirty="0" err="1" smtClean="0"/>
              <a:t>Э.Я.Степаненкова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461216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Когда дети учатся плавать, нужно приучить их не бояться воды Дети дошкольного возраста часто боятся воды — нужно помочь им преодолеть этот страх, научить не бояться брызг, попадающих на лицо, смело входить в воду, окунаться, двигать в воде руками ногами. Если ребенок боится самостоятельно войти в воду, воспи​татель берет его за руку, помогает преодолеть страх и окунуться Лучше всего чувство страха преодолевается, когда воспитатель дер​жит ребенка за руки так, чтобы он был лицом к ней, и незаметно вводит ребенка в воду.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305800" cy="2652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Обучение детей плаванию предполагает использование следую​щих </a:t>
            </a:r>
            <a:r>
              <a:rPr lang="ru-RU" dirty="0" smtClean="0"/>
              <a:t>упражнений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165304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Научить двигаться в воде в различных направлениях и в разных положениях: лежа на животе, на спине, бегать с игрушками по воде и без них. При этом воспитатель должен придать детской воз​не форму игры: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движение</a:t>
            </a:r>
            <a:r>
              <a:rPr lang="ru-RU" sz="3200" dirty="0" smtClean="0"/>
              <a:t>, когда каждый машет одной рукой («ло​дочка с веслами»), спрятав руки за спиной («ледорез»), руки, сжа​тые в кулаки, выпрямлены вперед («рыба»), стоя на четвереньках («крокодил»), пятиться назад («рак») и бежать, высоко поднимая колени («лошадка</a:t>
            </a:r>
            <a:r>
              <a:rPr lang="ru-RU" sz="3200" dirty="0" smtClean="0"/>
              <a:t>»).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_one.jofo.ru/data/userfiles/4162/images/150748-19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34008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mg-fotki.yandex.ru/get/6200/118105199.1e/0_8b9d8_4f5c4bc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05232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Учить детей нырять в воду с головой. Дети плещутся, руками разбрызгивая воду, делают «дождь». После этих упражнений можно попробовать нырнуть, пригнувшись, чтобы вода доходила до уров​ня глаз, потом — лежа на спине. Затем можно предложить окунуть голову, придерживая ее руками. Нужно, чтобы, окунувшись с голо​вой, дети задержали дыхание. Научив ребят нырять таким образом, можно разрешить им посмотреть под водой сквозь пальцы рук.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m.ruvr.ru/data/2010/04/13/1240925902/3RIA-558869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381500" cy="2552700"/>
          </a:xfrm>
          <a:prstGeom prst="rect">
            <a:avLst/>
          </a:prstGeom>
          <a:noFill/>
        </p:spPr>
      </p:pic>
      <p:pic>
        <p:nvPicPr>
          <p:cNvPr id="20486" name="Picture 6" descr="https://im1-tub-ru.yandex.net/i?id=8aa5e5a76f9ba337fc2a97510a6d1f66&amp;n=33&amp;h=190&amp;w=2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446449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685</Words>
  <Application>Microsoft Office PowerPoint</Application>
  <PresentationFormat>Экран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МЕТОДИКА ОБУЧЕНИЯ ПЛАВАНИЮ</vt:lpstr>
      <vt:lpstr>В дет​ских садах — в плавательных бассейнах, а когда детям позволяют купаться в естественных водоемах, то при этом нужно придержи​ваться следующих правил: </vt:lpstr>
      <vt:lpstr>Когда дети учатся плавать, нужно приучить их не бояться воды Дети дошкольного возраста часто боятся воды — нужно помочь им преодолеть этот страх, научить не бояться брызг, попадающих на лицо, смело входить в воду, окунаться, двигать в воде руками ногами. Если ребенок боится самостоятельно войти в воду, воспи​татель берет его за руку, помогает преодолеть страх и окунуться Лучше всего чувство страха преодолевается, когда воспитатель дер​жит ребенка за руки так, чтобы он был лицом к ней, и незаметно вводит ребенка в воду. </vt:lpstr>
      <vt:lpstr>Обучение детей плаванию предполагает использование следую​щих упражнений </vt:lpstr>
      <vt:lpstr>Научить двигаться в воде в различных направлениях и в разных положениях: лежа на животе, на спине, бегать с игрушками по воде и без них. При этом воспитатель должен придать детской воз​не форму игры:  движение, когда каждый машет одной рукой («ло​дочка с веслами»), спрятав руки за спиной («ледорез»), руки, сжа​тые в кулаки, выпрямлены вперед («рыба»), стоя на четвереньках («крокодил»), пятиться назад («рак») и бежать, высоко поднимая колени («лошадка»).</vt:lpstr>
      <vt:lpstr>Слайд 6</vt:lpstr>
      <vt:lpstr>Слайд 7</vt:lpstr>
      <vt:lpstr>Учить детей нырять в воду с головой. Дети плещутся, руками разбрызгивая воду, делают «дождь». После этих упражнений можно попробовать нырнуть, пригнувшись, чтобы вода доходила до уров​ня глаз, потом — лежа на спине. Затем можно предложить окунуть голову, придерживая ее руками. Нужно, чтобы, окунувшись с голо​вой, дети задержали дыхание. Научив ребят нырять таким образом, можно разрешить им посмотреть под водой сквозь пальцы рук. </vt:lpstr>
      <vt:lpstr>Слайд 9</vt:lpstr>
      <vt:lpstr>Обучать движениям ног вверх-вниз, сначала сидя на берегу, а потом уже сидя в воде. Движения выполняются выпрямленными ногами. Познакомив детей с движениями ног в положении сидя, можно приступать к обучению их тем же движениям в положении лежа на спине или на животе (в неглубоком месте). При этом уп​ражнении нужно использовать различные резиновые игрушки: круги, надувные подушки.</vt:lpstr>
      <vt:lpstr>Слайд 11</vt:lpstr>
      <vt:lpstr>Обучать движениям рук, используя сначала скамеечки. Дети учатся попеременно каждой рукой выполнять гребок. После этого движения рук и ног выполняются в воде, вначале касаясь ногами дна (как «крокодил»). Это упражнение напоминает плавание сти​лем кроль, только без выбрасывания рук вперед. </vt:lpstr>
      <vt:lpstr>Слайд 13</vt:lpstr>
      <vt:lpstr>Учить выдоху в воду. Это упражнение сперва можно выполнять на берегу. С ладошки дети учатся сдувать легкий предмет (бумажку. листок, перо ).  В воде, нырнув до подбородка, дети стараются «сдуть» воду («охлаждают горячий чай»).  </vt:lpstr>
      <vt:lpstr>Игры в бассейне</vt:lpstr>
      <vt:lpstr>Слайд 16</vt:lpstr>
      <vt:lpstr>Слайд 17</vt:lpstr>
      <vt:lpstr>цель обучения плаванию дошкольников  заключается в содействии их оздоровлению, закаливанию, в обеспечении всесто​ронней физической подготовки, для вовлечения в раннем возрасте в занятия физкультурой и спортом, и, кроме того, плавание является таким же необходимым навыком, как и умение бегать, прыгать. </vt:lpstr>
      <vt:lpstr>В результате обучения плаванию дети очень хорошо осваивают различные его способы: </vt:lpstr>
      <vt:lpstr>Обучение плаванию сочетается с различными упражнениями в воде — гидроаэробикой:  </vt:lpstr>
      <vt:lpstr>Слайд 21</vt:lpstr>
      <vt:lpstr>Список литературы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ОБУЧЕНИЯ ПЛАВАНИЮ</dc:title>
  <dc:creator>Елена Геннадьевна</dc:creator>
  <cp:lastModifiedBy>Елена Геннадьевна</cp:lastModifiedBy>
  <cp:revision>6</cp:revision>
  <dcterms:created xsi:type="dcterms:W3CDTF">2015-12-08T14:13:41Z</dcterms:created>
  <dcterms:modified xsi:type="dcterms:W3CDTF">2015-12-08T15:11:59Z</dcterms:modified>
</cp:coreProperties>
</file>