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1" r:id="rId7"/>
    <p:sldId id="264" r:id="rId8"/>
    <p:sldId id="265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B321-0A5F-4CAF-82A1-879EBEAE833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FFD-FD6F-4B5B-980D-F67EA46A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B321-0A5F-4CAF-82A1-879EBEAE833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FFD-FD6F-4B5B-980D-F67EA46A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B321-0A5F-4CAF-82A1-879EBEAE833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FFD-FD6F-4B5B-980D-F67EA46A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B321-0A5F-4CAF-82A1-879EBEAE833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FFD-FD6F-4B5B-980D-F67EA46A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B321-0A5F-4CAF-82A1-879EBEAE833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FFD-FD6F-4B5B-980D-F67EA46A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B321-0A5F-4CAF-82A1-879EBEAE833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FFD-FD6F-4B5B-980D-F67EA46A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B321-0A5F-4CAF-82A1-879EBEAE833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FFD-FD6F-4B5B-980D-F67EA46A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B321-0A5F-4CAF-82A1-879EBEAE833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FFD-FD6F-4B5B-980D-F67EA46A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B321-0A5F-4CAF-82A1-879EBEAE833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FFD-FD6F-4B5B-980D-F67EA46A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B321-0A5F-4CAF-82A1-879EBEAE833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FFD-FD6F-4B5B-980D-F67EA46A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B321-0A5F-4CAF-82A1-879EBEAE833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9FFD-FD6F-4B5B-980D-F67EA46A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DB321-0A5F-4CAF-82A1-879EBEAE833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69FFD-FD6F-4B5B-980D-F67EA46A1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зображения\1 класс\b9c7fab6e5f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963488"/>
            <a:ext cx="8511747" cy="86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687920">
            <a:off x="4425589" y="1111212"/>
            <a:ext cx="494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Здравствуйте!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1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2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3" name="Picture 5" descr="C:\Users\учитель\Pictures\u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19879" y="2967335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3" y="3500438"/>
            <a:ext cx="65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8" y="4714884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7" y="3214686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2071678"/>
            <a:ext cx="657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7" y="2714620"/>
            <a:ext cx="490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357166"/>
            <a:ext cx="44626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ПОДВИГ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785926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выдающийся</a:t>
            </a:r>
            <a:r>
              <a:rPr lang="ru-RU" sz="3600" dirty="0"/>
              <a:t>, </a:t>
            </a:r>
            <a:r>
              <a:rPr lang="ru-RU" sz="3600" b="1" dirty="0"/>
              <a:t>героический</a:t>
            </a:r>
            <a:r>
              <a:rPr lang="ru-RU" sz="3600" dirty="0"/>
              <a:t> </a:t>
            </a:r>
            <a:r>
              <a:rPr lang="ru-RU" sz="3600" b="1" dirty="0"/>
              <a:t>поступок</a:t>
            </a:r>
            <a:r>
              <a:rPr lang="ru-RU" sz="3600" dirty="0"/>
              <a:t>. Обычно цена </a:t>
            </a:r>
            <a:r>
              <a:rPr lang="ru-RU" sz="3600" b="1" dirty="0"/>
              <a:t>подвигу</a:t>
            </a:r>
            <a:r>
              <a:rPr lang="ru-RU" sz="3600" dirty="0"/>
              <a:t> - жизнь человека. </a:t>
            </a:r>
            <a:r>
              <a:rPr lang="ru-RU" sz="3600" b="1" dirty="0"/>
              <a:t>Подвиг</a:t>
            </a:r>
            <a:r>
              <a:rPr lang="ru-RU" sz="3600" dirty="0"/>
              <a:t> - </a:t>
            </a:r>
            <a:r>
              <a:rPr lang="ru-RU" sz="3600" b="1" dirty="0"/>
              <a:t>это</a:t>
            </a:r>
            <a:r>
              <a:rPr lang="ru-RU" sz="3600" dirty="0"/>
              <a:t> всегда победа бесстрашия, мужества, воли над страхом и слабостью.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Подвиг для себя</a:t>
            </a:r>
            <a:endParaRPr lang="ru-RU" dirty="0"/>
          </a:p>
        </p:txBody>
      </p:sp>
      <p:sp>
        <p:nvSpPr>
          <p:cNvPr id="15362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8" name="Picture 2" descr="http://i.allday2.com/a5/35/6a/1369708079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05672"/>
            <a:ext cx="4032448" cy="2952328"/>
          </a:xfrm>
          <a:prstGeom prst="rect">
            <a:avLst/>
          </a:prstGeom>
          <a:noFill/>
        </p:spPr>
      </p:pic>
      <p:pic>
        <p:nvPicPr>
          <p:cNvPr id="9220" name="Picture 4" descr="http://img.irtve.es/imagenes/frances-julien-casoli-compite-400-metros-t54/1220859331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80728"/>
            <a:ext cx="3816424" cy="3109366"/>
          </a:xfrm>
          <a:prstGeom prst="rect">
            <a:avLst/>
          </a:prstGeom>
          <a:noFill/>
        </p:spPr>
      </p:pic>
      <p:pic>
        <p:nvPicPr>
          <p:cNvPr id="9222" name="Picture 6" descr="http://icdn.lenta.ru/images/2014/03/06/16/20140306163426326/pic_12932072bc5e8160299078b01d3df40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836712"/>
            <a:ext cx="4296544" cy="2864364"/>
          </a:xfrm>
          <a:prstGeom prst="rect">
            <a:avLst/>
          </a:prstGeom>
          <a:noFill/>
        </p:spPr>
      </p:pic>
      <p:pic>
        <p:nvPicPr>
          <p:cNvPr id="9224" name="Picture 8" descr="http://img.mako.co.il/2013/09/29/QianHongyan3_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151" y="4077072"/>
            <a:ext cx="4005313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Война, женщина, дети</a:t>
            </a:r>
            <a:endParaRPr lang="ru-RU" dirty="0"/>
          </a:p>
        </p:txBody>
      </p:sp>
      <p:pic>
        <p:nvPicPr>
          <p:cNvPr id="4" name="Рисунок 3" descr="dqweqwez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88640"/>
            <a:ext cx="71287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Подвиг ради людей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Подвиг для человечества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учитель\Pictures\29c9cbd73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92023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Подвиг картинка о войне</a:t>
            </a:r>
            <a:endParaRPr lang="ru-RU" dirty="0"/>
          </a:p>
        </p:txBody>
      </p:sp>
      <p:pic>
        <p:nvPicPr>
          <p:cNvPr id="4" name="Рисунок 3" descr="29c9cbd73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85888"/>
            <a:ext cx="7620000" cy="4086225"/>
          </a:xfrm>
          <a:prstGeom prst="rect">
            <a:avLst/>
          </a:prstGeom>
        </p:spPr>
      </p:pic>
      <p:pic>
        <p:nvPicPr>
          <p:cNvPr id="5" name="Рисунок 4" descr="iCAGEX41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85728"/>
            <a:ext cx="7715304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Подвиг это…</a:t>
            </a:r>
          </a:p>
          <a:p>
            <a:r>
              <a:rPr lang="ru-RU" dirty="0"/>
              <a:t>В жизни любого человека должен быть подвиг, потому что…</a:t>
            </a:r>
          </a:p>
          <a:p>
            <a:r>
              <a:rPr lang="ru-RU" dirty="0"/>
              <a:t>Самым лёгким подвигом для себя я считаю…</a:t>
            </a:r>
          </a:p>
          <a:p>
            <a:r>
              <a:rPr lang="ru-RU" dirty="0"/>
              <a:t>Самым трудным подвигом для себя я считаю…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Домашнее задание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1.Прочитать параграф с.62-63, ответить на вопросы.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 Сочинение </a:t>
            </a:r>
            <a:r>
              <a:rPr lang="ru-RU" b="1" dirty="0">
                <a:solidFill>
                  <a:srgbClr val="C00000"/>
                </a:solidFill>
              </a:rPr>
              <a:t>– эссе «Мой подвиг для самого себя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3. Нарисовать иллюстрацию к теме.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714884"/>
            <a:ext cx="382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Public\Pictures\0a245cf40016ff8bd6c5354c02e79a48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857565"/>
            <a:ext cx="3203850" cy="3000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30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116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Подвиг для себя</vt:lpstr>
      <vt:lpstr>Слайд 5</vt:lpstr>
      <vt:lpstr>Подвиг для человечества</vt:lpstr>
      <vt:lpstr>Слайд 7</vt:lpstr>
      <vt:lpstr>Рефлексия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User</cp:lastModifiedBy>
  <cp:revision>21</cp:revision>
  <dcterms:created xsi:type="dcterms:W3CDTF">2013-10-21T09:43:36Z</dcterms:created>
  <dcterms:modified xsi:type="dcterms:W3CDTF">2015-04-22T09:58:06Z</dcterms:modified>
</cp:coreProperties>
</file>