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7" r:id="rId3"/>
    <p:sldId id="262" r:id="rId4"/>
    <p:sldId id="258" r:id="rId5"/>
    <p:sldId id="259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411" autoAdjust="0"/>
  </p:normalViewPr>
  <p:slideViewPr>
    <p:cSldViewPr>
      <p:cViewPr>
        <p:scale>
          <a:sx n="100" d="100"/>
          <a:sy n="100" d="100"/>
        </p:scale>
        <p:origin x="-2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D801C1-87F9-436B-AA99-0BC0919899DE}" type="datetimeFigureOut">
              <a:rPr lang="ru-RU" smtClean="0"/>
              <a:pPr/>
              <a:t>01.06.2011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87C44C-E67C-4539-8742-5EF643C409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2;&#1091;&#1079;&#1099;&#1082;&#1072;\&#1052;&#1086;&#1080;%20&#1076;&#1086;&#1082;&#1091;&#1084;&#1077;&#1085;&#1090;&#1099;\&#1055;&#1056;&#1045;&#1047;&#1045;&#1053;&#1058;&#1040;&#1062;&#1048;&#1048;\&#1050;&#1088;&#1099;&#1083;&#1086;&#1074;\4%20&#1082;&#1083;_040_01%20_%2001.%20&#1050;&#1074;&#1072;&#1088;&#1090;&#1077;&#1090;.%20_&#1095;&#1090;&#1077;&#1085;&#1080;&#1077;,%20&#1089;&#1090;&#1088;&#1091;&#1085;&#1085;&#1099;&#1081;%20&#1082;&#1074;&#1072;&#1088;&#1090;&#1077;&#1090;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2;&#1091;&#1079;&#1099;&#1082;&#1072;\&#1052;&#1086;&#1080;%20&#1076;&#1086;&#1082;&#1091;&#1084;&#1077;&#1085;&#1090;&#1099;\&#1055;&#1056;&#1045;&#1047;&#1045;&#1053;&#1058;&#1040;&#1062;&#1048;&#1048;\&#1050;&#1088;&#1099;&#1083;&#1086;&#1074;\4%20&#1082;&#1083;_041_02%20_%2002.%20&#1050;&#1074;&#1072;&#1088;&#1090;&#1077;&#1090;%20&#8470;2.%20&#1040;.&#1041;&#1086;&#1088;&#1086;&#1076;&#1080;&#1085;,%20_&#1089;&#1090;&#1088;&#1091;&#1085;&#1085;&#1099;&#1081;%20&#1082;&#1074;&#1072;&#1088;&#1090;&#1077;&#1090;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357298"/>
            <a:ext cx="7072362" cy="4000528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>Музыка в баснях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3429024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И.А. Крылов</a:t>
            </a:r>
            <a:endParaRPr lang="ru-RU" dirty="0"/>
          </a:p>
        </p:txBody>
      </p:sp>
      <p:pic>
        <p:nvPicPr>
          <p:cNvPr id="3" name="Рисунок 2" descr="kryl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285860"/>
            <a:ext cx="3810000" cy="542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305800" cy="3643338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>1. «</a:t>
            </a:r>
            <a:r>
              <a:rPr lang="ru-RU" sz="6000" dirty="0" err="1" smtClean="0"/>
              <a:t>Осёл</a:t>
            </a:r>
            <a:r>
              <a:rPr lang="ru-RU" sz="6000" dirty="0" smtClean="0"/>
              <a:t> и соловей»</a:t>
            </a:r>
            <a:br>
              <a:rPr lang="ru-RU" sz="6000" dirty="0" smtClean="0"/>
            </a:br>
            <a:r>
              <a:rPr lang="ru-RU" sz="6000" dirty="0" smtClean="0"/>
              <a:t>2. «Скворец»</a:t>
            </a:r>
            <a:br>
              <a:rPr lang="ru-RU" sz="6000" dirty="0" smtClean="0"/>
            </a:br>
            <a:r>
              <a:rPr lang="ru-RU" sz="6000" dirty="0" smtClean="0"/>
              <a:t>3. «Кошка и соловей»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229600" cy="1219200"/>
          </a:xfrm>
        </p:spPr>
        <p:txBody>
          <a:bodyPr/>
          <a:lstStyle/>
          <a:p>
            <a:r>
              <a:rPr lang="ru-RU" dirty="0" smtClean="0"/>
              <a:t>                Квартет</a:t>
            </a:r>
            <a:endParaRPr lang="ru-RU" dirty="0"/>
          </a:p>
        </p:txBody>
      </p:sp>
      <p:pic>
        <p:nvPicPr>
          <p:cNvPr id="3" name="Рисунок 2" descr="kvart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214422"/>
            <a:ext cx="7373422" cy="4857784"/>
          </a:xfrm>
          <a:prstGeom prst="rect">
            <a:avLst/>
          </a:prstGeom>
        </p:spPr>
      </p:pic>
      <p:pic>
        <p:nvPicPr>
          <p:cNvPr id="6" name="4 кл_040_01 _ 01. Квартет. _чтение, струнный кварт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83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9600" dirty="0" smtClean="0"/>
              <a:t>Квартет-</a:t>
            </a:r>
            <a:endParaRPr lang="ru-RU" sz="9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8800" b="1" dirty="0" smtClean="0"/>
              <a:t>4 исполнителя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1371600"/>
            <a:ext cx="4357718" cy="1828800"/>
          </a:xfrm>
        </p:spPr>
        <p:txBody>
          <a:bodyPr/>
          <a:lstStyle/>
          <a:p>
            <a:r>
              <a:rPr lang="ru-RU" dirty="0" smtClean="0"/>
              <a:t>А. П. Бородин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2"/>
            <a:ext cx="4143375" cy="635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кл_041_02 _ 02. Квартет №2. А.Бородин, _струнный кварте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9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20</Words>
  <Application>Microsoft Office PowerPoint</Application>
  <PresentationFormat>Экран (4:3)</PresentationFormat>
  <Paragraphs>7</Paragraphs>
  <Slides>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Музыка в баснях</vt:lpstr>
      <vt:lpstr>И.А. Крылов</vt:lpstr>
      <vt:lpstr>1. «Осёл и соловей» 2. «Скворец» 3. «Кошка и соловей»</vt:lpstr>
      <vt:lpstr>                Квартет</vt:lpstr>
      <vt:lpstr>Квартет-</vt:lpstr>
      <vt:lpstr>А. П. Бородин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И.А. Крылов</dc:title>
  <dc:creator>Музыка</dc:creator>
  <cp:lastModifiedBy>Музыка</cp:lastModifiedBy>
  <cp:revision>16</cp:revision>
  <dcterms:created xsi:type="dcterms:W3CDTF">2010-11-26T05:13:53Z</dcterms:created>
  <dcterms:modified xsi:type="dcterms:W3CDTF">2011-06-01T04:41:40Z</dcterms:modified>
</cp:coreProperties>
</file>