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22" autoAdjust="0"/>
  </p:normalViewPr>
  <p:slideViewPr>
    <p:cSldViewPr>
      <p:cViewPr varScale="1">
        <p:scale>
          <a:sx n="105" d="100"/>
          <a:sy n="10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512168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Полезный шиповник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Автор: </a:t>
            </a:r>
            <a:r>
              <a:rPr lang="ru-RU" sz="2400" i="1" dirty="0" err="1" smtClean="0">
                <a:solidFill>
                  <a:srgbClr val="002060"/>
                </a:solidFill>
                <a:latin typeface="+mj-lt"/>
              </a:rPr>
              <a:t>Перкова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 Алёна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МАУДО «Детский сад №7», г.Ялуторовск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Старшая группа</a:t>
            </a:r>
            <a:endParaRPr lang="ru-RU" sz="24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62473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00B050"/>
                </a:solidFill>
              </a:rPr>
              <a:t>Применение в медицине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003232" cy="1008111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 smtClean="0"/>
              <a:t> </a:t>
            </a:r>
            <a:r>
              <a:rPr lang="ru-RU" sz="4400" b="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Издавна применялся в народе отвар из корней шиповника, масло из семян, а так же отвар из лепестков цветка. </a:t>
            </a:r>
            <a:endParaRPr lang="ru-RU" sz="4400" b="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Содержимое 8" descr="12mi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1" name="Содержимое 10" descr="1789963c93f14377406204a5c197f3c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848872" cy="1368153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r>
              <a:rPr lang="ru-RU" b="0" i="1" dirty="0" smtClean="0">
                <a:latin typeface="+mj-lt"/>
              </a:rPr>
              <a:t>И всё это можно найти в аптеке: «Чайный напиток из корней шиповника», «Сироп», «Масло шиповника», различные крема и даже детскую помаду.  </a:t>
            </a:r>
          </a:p>
          <a:p>
            <a:endParaRPr lang="ru-RU" dirty="0"/>
          </a:p>
        </p:txBody>
      </p:sp>
      <p:pic>
        <p:nvPicPr>
          <p:cNvPr id="8194" name="Picture 2" descr="C:\Users\Руфат\Desktop\c_66d23a3c622a6cda06a44e1f6a77f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241925" cy="41422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7030A0"/>
                </a:solidFill>
              </a:rPr>
              <a:t>Дома мы с мамой заварили чай из ягод шиповника. И я  угостила свою </a:t>
            </a:r>
            <a:r>
              <a:rPr lang="ru-RU" sz="3100" i="1" dirty="0" smtClean="0">
                <a:solidFill>
                  <a:srgbClr val="7030A0"/>
                </a:solidFill>
              </a:rPr>
              <a:t>подружку Ангелину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12" name="Содержимое 11" descr="1450045121_5262268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624736" cy="453650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548680"/>
            <a:ext cx="6624736" cy="1368152"/>
          </a:xfrm>
        </p:spPr>
        <p:txBody>
          <a:bodyPr>
            <a:normAutofit fontScale="92500" lnSpcReduction="20000"/>
          </a:bodyPr>
          <a:lstStyle/>
          <a:p>
            <a:endParaRPr lang="ru-RU" sz="3200" b="0" i="1" dirty="0" smtClean="0">
              <a:latin typeface="+mj-lt"/>
            </a:endParaRPr>
          </a:p>
          <a:p>
            <a:pPr algn="ctr"/>
            <a:r>
              <a:rPr lang="ru-RU" sz="3200" b="0" i="1" dirty="0" smtClean="0">
                <a:solidFill>
                  <a:srgbClr val="C00000"/>
                </a:solidFill>
                <a:latin typeface="+mj-lt"/>
              </a:rPr>
              <a:t>Включайте шиповник в свой  рацион и будьте здоровы!</a:t>
            </a:r>
          </a:p>
          <a:p>
            <a:endParaRPr lang="ru-RU" dirty="0"/>
          </a:p>
        </p:txBody>
      </p:sp>
      <p:pic>
        <p:nvPicPr>
          <p:cNvPr id="8" name="Содержимое 7" descr="Polza-i-vred-nastoya-shipovnika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264696" cy="460851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273050"/>
            <a:ext cx="7200800" cy="121173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Цель: выяснить, в чём же польза шиповника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vwcMWL12Gj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57146" y="2852936"/>
            <a:ext cx="4933318" cy="330221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  <a:latin typeface="+mj-lt"/>
              </a:rPr>
              <a:t>План работы: 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rgbClr val="0070C0"/>
                </a:solidFill>
                <a:latin typeface="+mj-lt"/>
              </a:rPr>
              <a:t>узнать, что за растение шиповник, рассмотреть внешний вид;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rgbClr val="0070C0"/>
                </a:solidFill>
                <a:latin typeface="+mj-lt"/>
              </a:rPr>
              <a:t> найти интересные факты;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rgbClr val="0070C0"/>
                </a:solidFill>
                <a:latin typeface="+mj-lt"/>
              </a:rPr>
              <a:t> узнать о полезных свойствах шиповника;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rgbClr val="0070C0"/>
                </a:solidFill>
                <a:latin typeface="+mj-lt"/>
              </a:rPr>
              <a:t> о применение в медицине.</a:t>
            </a:r>
            <a:endParaRPr lang="ru-RU" sz="18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971600" y="4725144"/>
            <a:ext cx="7992888" cy="165618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Шиповник – это колючий кустарник.  Растёт по лугам и по лесным полянам, опушкам и оврагам.</a:t>
            </a:r>
            <a:endParaRPr lang="ru-RU" sz="28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Руфат\Desktop\Новая папка\fWgDDkIkf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742331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797152"/>
            <a:ext cx="7704856" cy="130304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Листья сложные, состоящие из листочков овальной формы.</a:t>
            </a:r>
            <a:endParaRPr lang="ru-RU" sz="2800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1" name="Picture 3" descr="C:\Users\Руфат\Desktop\Новая папка\post-12526-115560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472608" cy="4039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013176"/>
            <a:ext cx="7560840" cy="1159024"/>
          </a:xfrm>
        </p:spPr>
        <p:txBody>
          <a:bodyPr>
            <a:noAutofit/>
          </a:bodyPr>
          <a:lstStyle/>
          <a:p>
            <a:pPr algn="ctr"/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Цветки крупные и душистые, состоящие из 5 лепестков розового, красного или жёлтого цвета.</a:t>
            </a:r>
            <a:endParaRPr lang="ru-RU" sz="26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Руфат\Desktop\Новая папка\lrg_2073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760639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013176"/>
            <a:ext cx="7776864" cy="129614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Плоды – ягоды жёлтой, красной или чёрно-бурой окраски.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C:\Users\Руфат\Desktop\Новая папка\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6264695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776864" cy="10870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i="1" dirty="0" smtClean="0">
                <a:latin typeface="+mj-lt"/>
              </a:rPr>
              <a:t> В зарослях шиповника гнездятся множество птиц: острые шипы этого кустарника защищают их гнёзда от хищников. </a:t>
            </a:r>
          </a:p>
          <a:p>
            <a:endParaRPr lang="ru-RU" dirty="0"/>
          </a:p>
        </p:txBody>
      </p:sp>
      <p:pic>
        <p:nvPicPr>
          <p:cNvPr id="5122" name="Picture 2" descr="C:\Users\Руфат\Desktop\Новая папка\nest_with_bird_Carpodacus_erythrinus201006181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6162327" cy="41082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Интересные факты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91264" cy="115212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6000" b="0" i="1" dirty="0" smtClean="0">
                <a:solidFill>
                  <a:srgbClr val="C00000"/>
                </a:solidFill>
                <a:latin typeface="+mj-lt"/>
              </a:rPr>
              <a:t>Шиповник является родственником розы. Именно поэтому его называют ещё  дикой розой. В народе он получил почетное прозвище "лекарь леса".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Руфат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3827123" cy="2870342"/>
          </a:xfrm>
          <a:prstGeom prst="rect">
            <a:avLst/>
          </a:prstGeom>
          <a:noFill/>
        </p:spPr>
      </p:pic>
      <p:pic>
        <p:nvPicPr>
          <p:cNvPr id="6147" name="Picture 3" descr="C:\Users\Руфат\Desktop\Новая папка\clip-arts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3344051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69004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Полезные свойства шиповника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2" y="1412776"/>
            <a:ext cx="8146231" cy="122413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</a:t>
            </a:r>
            <a:r>
              <a:rPr lang="ru-RU" sz="8000" b="0" i="1" dirty="0" smtClean="0">
                <a:latin typeface="+mj-lt"/>
              </a:rPr>
              <a:t>Ягоды шиповника уникальны тем, что в них содержится большое количество </a:t>
            </a:r>
            <a:r>
              <a:rPr lang="ru-RU" sz="8000" i="1" dirty="0" smtClean="0">
                <a:latin typeface="+mj-lt"/>
              </a:rPr>
              <a:t>витамина С.</a:t>
            </a:r>
          </a:p>
          <a:p>
            <a:r>
              <a:rPr lang="ru-RU" sz="8000" b="0" i="1" dirty="0" smtClean="0">
                <a:latin typeface="+mj-lt"/>
              </a:rPr>
              <a:t>  </a:t>
            </a:r>
            <a:r>
              <a:rPr lang="ru-RU" sz="8000" i="1" dirty="0" smtClean="0">
                <a:latin typeface="+mj-lt"/>
              </a:rPr>
              <a:t>Витамин С </a:t>
            </a:r>
            <a:r>
              <a:rPr lang="ru-RU" sz="8000" b="0" i="1" dirty="0" smtClean="0">
                <a:latin typeface="+mj-lt"/>
              </a:rPr>
              <a:t> укрепляет весь организм, делает человека более здоровым, неподверженным к простудам. </a:t>
            </a:r>
          </a:p>
          <a:p>
            <a:endParaRPr lang="ru-RU" dirty="0" smtClean="0"/>
          </a:p>
        </p:txBody>
      </p:sp>
      <p:pic>
        <p:nvPicPr>
          <p:cNvPr id="7170" name="Picture 2" descr="C:\Users\Руфат\Desktop\Новая папка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256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Полезный шиповник</vt:lpstr>
      <vt:lpstr>Цель: выяснить, в чём же польза шиповника</vt:lpstr>
      <vt:lpstr>Слайд 3</vt:lpstr>
      <vt:lpstr>Слайд 4</vt:lpstr>
      <vt:lpstr>Слайд 5</vt:lpstr>
      <vt:lpstr>Слайд 6</vt:lpstr>
      <vt:lpstr>Слайд 7</vt:lpstr>
      <vt:lpstr>Интересные факты</vt:lpstr>
      <vt:lpstr> Полезные свойства шиповника</vt:lpstr>
      <vt:lpstr> Применение в медицине</vt:lpstr>
      <vt:lpstr>Слайд 11</vt:lpstr>
      <vt:lpstr>Дома мы с мамой заварили чай из ягод шиповника. И я  угостила свою подружку Ангелину.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Руфат</cp:lastModifiedBy>
  <cp:revision>22</cp:revision>
  <dcterms:created xsi:type="dcterms:W3CDTF">2013-01-06T18:32:13Z</dcterms:created>
  <dcterms:modified xsi:type="dcterms:W3CDTF">2016-04-17T17:31:13Z</dcterms:modified>
</cp:coreProperties>
</file>