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7" r:id="rId3"/>
    <p:sldId id="263" r:id="rId4"/>
    <p:sldId id="260" r:id="rId5"/>
    <p:sldId id="270" r:id="rId6"/>
    <p:sldId id="265" r:id="rId7"/>
    <p:sldId id="266" r:id="rId8"/>
    <p:sldId id="259" r:id="rId9"/>
    <p:sldId id="258" r:id="rId10"/>
    <p:sldId id="262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013C-8D69-419B-BA1B-A374861087BA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860EC-C462-45F1-ACFA-9678AE84F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60EC-C462-45F1-ACFA-9678AE84F8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211E22-87BB-4B11-9715-366ACC1AA698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082D71-D4B9-4F8B-B968-F221AAA698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28726" y="1428736"/>
            <a:ext cx="9137532" cy="150019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Путешествие в Гжель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981700"/>
            <a:ext cx="2971776" cy="59057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5" name="Рисунок 4" descr="синяя пт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1579959" cy="2034196"/>
          </a:xfrm>
          <a:prstGeom prst="rect">
            <a:avLst/>
          </a:prstGeom>
        </p:spPr>
      </p:pic>
      <p:pic>
        <p:nvPicPr>
          <p:cNvPr id="7" name="Рисунок 6" descr="роз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643182"/>
            <a:ext cx="1542636" cy="1282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Изделия гжельского завода</a:t>
            </a:r>
            <a:endParaRPr lang="ru-RU" dirty="0"/>
          </a:p>
        </p:txBody>
      </p:sp>
      <p:pic>
        <p:nvPicPr>
          <p:cNvPr id="4" name="Содержимое 3" descr="село гжель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857364"/>
            <a:ext cx="2305050" cy="1619250"/>
          </a:xfrm>
        </p:spPr>
      </p:pic>
      <p:pic>
        <p:nvPicPr>
          <p:cNvPr id="5" name="Рисунок 4" descr="кувш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2143140" cy="2511493"/>
          </a:xfrm>
          <a:prstGeom prst="rect">
            <a:avLst/>
          </a:prstGeom>
        </p:spPr>
      </p:pic>
      <p:pic>
        <p:nvPicPr>
          <p:cNvPr id="6" name="Рисунок 5" descr="гжель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857364"/>
            <a:ext cx="2535223" cy="3371847"/>
          </a:xfrm>
          <a:prstGeom prst="rect">
            <a:avLst/>
          </a:prstGeom>
        </p:spPr>
      </p:pic>
      <p:pic>
        <p:nvPicPr>
          <p:cNvPr id="8" name="Рисунок 7" descr="ча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929198"/>
            <a:ext cx="2227670" cy="1597558"/>
          </a:xfrm>
          <a:prstGeom prst="rect">
            <a:avLst/>
          </a:prstGeom>
        </p:spPr>
      </p:pic>
      <p:pic>
        <p:nvPicPr>
          <p:cNvPr id="9" name="Рисунок 8" descr="самов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405957"/>
            <a:ext cx="1643074" cy="21980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14612" y="364331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Скрыта в лёгкости мазка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Тайна чудо - глины.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Руси живёт века</a:t>
            </a:r>
            <a:endParaRPr lang="de-DE" sz="20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Промысел старинный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28586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дизай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3500438"/>
            <a:ext cx="7143800" cy="150019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5286388"/>
            <a:ext cx="7643866" cy="171451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в Подмосковье такое местечко,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Белая рощица, синяя речка.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негромкой российской природе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Слышится эхо волшебных мелодий.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старинное село гж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500858" cy="4152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500042"/>
            <a:ext cx="6000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Знакомство с Гжелью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8229600" cy="1143000"/>
          </a:xfrm>
        </p:spPr>
        <p:txBody>
          <a:bodyPr/>
          <a:lstStyle/>
          <a:p>
            <a:r>
              <a:rPr lang="ru-RU" dirty="0" smtClean="0"/>
              <a:t>     Немного истории</a:t>
            </a:r>
            <a:endParaRPr lang="ru-RU" dirty="0"/>
          </a:p>
        </p:txBody>
      </p:sp>
      <p:pic>
        <p:nvPicPr>
          <p:cNvPr id="4" name="Содержимое 3" descr="село гжель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084" y="3214686"/>
            <a:ext cx="5857916" cy="3409572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4000504"/>
            <a:ext cx="364330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светлеет вода родниковая,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дыхание ветра свежей,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Расцветает Гжель васильковая,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Незабудковая Гжель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Verdan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Гжель – это старинное село, расположенное на берегу реки Гжелка. Много веков здесь жили гончары, делавшие уникальные вещи.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717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судя по всему, именно село Гжель стало центром зарождения такого распространённого промысла, как изготовление изделий из глины.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785794"/>
            <a:ext cx="8715436" cy="7858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Глина, которой пользуются мастера</a:t>
            </a:r>
            <a:endParaRPr lang="ru-RU" dirty="0"/>
          </a:p>
        </p:txBody>
      </p:sp>
      <p:pic>
        <p:nvPicPr>
          <p:cNvPr id="6" name="Содержимое 5" descr="сырье для керами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000240"/>
            <a:ext cx="4019198" cy="3113129"/>
          </a:xfrm>
        </p:spPr>
      </p:pic>
      <p:pic>
        <p:nvPicPr>
          <p:cNvPr id="12" name="Рисунок 11" descr="дизай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5214950"/>
            <a:ext cx="6715172" cy="14061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1714488"/>
            <a:ext cx="3429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 Гжель была упомянута еще в 14 веке,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Обширная добыча глины в этом районе началась в 1663 году. Глина добывалась сначала для изготовления аптекарских сосудов, а потом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стали изготавливать посуду, игрушки, изразцы. Изготавливалось все это из цветных глин, расписывалось яркими красками по белой эмали.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8229600" cy="1143000"/>
          </a:xfrm>
        </p:spPr>
        <p:txBody>
          <a:bodyPr/>
          <a:lstStyle/>
          <a:p>
            <a:r>
              <a:rPr lang="ru-RU" dirty="0" smtClean="0"/>
              <a:t>Гончарный круг</a:t>
            </a:r>
            <a:endParaRPr lang="ru-RU" dirty="0"/>
          </a:p>
        </p:txBody>
      </p:sp>
      <p:pic>
        <p:nvPicPr>
          <p:cNvPr id="4" name="Содержимое 3" descr="гончарный кру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643050"/>
            <a:ext cx="4979913" cy="3317867"/>
          </a:xfrm>
        </p:spPr>
      </p:pic>
      <p:pic>
        <p:nvPicPr>
          <p:cNvPr id="5" name="Рисунок 4" descr="дизай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357826"/>
            <a:ext cx="6395345" cy="15001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3108" y="5000636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Гончарный круг — станок для формовки посуды и керамических изделий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Изделия перед обжигом</a:t>
            </a:r>
            <a:endParaRPr lang="ru-RU" dirty="0"/>
          </a:p>
        </p:txBody>
      </p:sp>
      <p:pic>
        <p:nvPicPr>
          <p:cNvPr id="4" name="Содержимое 3" descr="село гжель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3116"/>
            <a:ext cx="4286280" cy="358976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2571744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Самый главный этап производства гончарных изделий,  обжигание глины, отсюда и «Гжель» (жгель).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571612"/>
            <a:ext cx="578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1"/>
                </a:solidFill>
              </a:rPr>
              <a:t>Изделия обжигают при температуре – 1200 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429000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«Жгель» от глагола «жечь». Но при произношении это было неудобно, и жители переиначили слово в «Гжель».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дизай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5429264"/>
            <a:ext cx="7643866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dirty="0" smtClean="0"/>
              <a:t>Изделия после обжига</a:t>
            </a:r>
            <a:endParaRPr lang="ru-RU" dirty="0"/>
          </a:p>
        </p:txBody>
      </p:sp>
      <p:pic>
        <p:nvPicPr>
          <p:cNvPr id="4" name="Содержимое 3" descr="село гжель5 после обжиг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5384810" cy="3143272"/>
          </a:xfrm>
        </p:spPr>
      </p:pic>
      <p:pic>
        <p:nvPicPr>
          <p:cNvPr id="6" name="Рисунок 5" descr="дизай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357826"/>
            <a:ext cx="7429552" cy="13572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4643446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Фарфоровые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чайники,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подсвечники,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часы,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Животные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и птицы невиданной красы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143380"/>
            <a:ext cx="8443914" cy="1585049"/>
          </a:xfrm>
        </p:spPr>
        <p:txBody>
          <a:bodyPr wrap="square">
            <a:spAutoFit/>
          </a:bodyPr>
          <a:lstStyle/>
          <a:p>
            <a:pPr lvl="2" algn="l" rtl="0">
              <a:spcBef>
                <a:spcPct val="0"/>
              </a:spcBef>
            </a:pPr>
            <a:r>
              <a:rPr lang="ru-RU" sz="2000" kern="1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Незатейливый узор</a:t>
            </a:r>
            <a:br>
              <a:rPr lang="ru-RU" sz="2000" kern="1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kern="1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оттенков краски,</a:t>
            </a:r>
            <a:br>
              <a:rPr lang="ru-RU" sz="2000" kern="1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kern="1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Глина белая, фарфор –</a:t>
            </a:r>
            <a:br>
              <a:rPr lang="ru-RU" sz="2000" kern="1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de-DE" sz="2000" kern="1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Атрибуты сказки</a:t>
            </a:r>
            <a:r>
              <a:rPr lang="ru-RU" sz="2000" kern="1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kern="1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000" kern="1200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оспись издел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143116"/>
            <a:ext cx="5522916" cy="3269140"/>
          </a:xfr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357298"/>
            <a:ext cx="48562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Голубизну небесную, что сердцу так мила,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Кисть мастера на глину легко перенесла.</a:t>
            </a:r>
          </a:p>
        </p:txBody>
      </p:sp>
      <p:pic>
        <p:nvPicPr>
          <p:cNvPr id="7" name="Рисунок 6" descr="дизай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5357826"/>
            <a:ext cx="6231342" cy="1357322"/>
          </a:xfrm>
          <a:prstGeom prst="rect">
            <a:avLst/>
          </a:prstGeom>
        </p:spPr>
      </p:pic>
      <p:pic>
        <p:nvPicPr>
          <p:cNvPr id="8" name="Рисунок 7" descr="сказ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2095500" cy="2162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500042"/>
            <a:ext cx="78581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Роспись  готовых изделий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Изделия гжельских мастеров</a:t>
            </a:r>
            <a:endParaRPr lang="ru-RU" dirty="0"/>
          </a:p>
        </p:txBody>
      </p:sp>
      <p:pic>
        <p:nvPicPr>
          <p:cNvPr id="4" name="Содержимое 3" descr="село гж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007" y="2729822"/>
            <a:ext cx="5643993" cy="4128178"/>
          </a:xfrm>
        </p:spPr>
      </p:pic>
      <p:pic>
        <p:nvPicPr>
          <p:cNvPr id="6" name="Рисунок 5" descr="ры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5052888"/>
            <a:ext cx="1197713" cy="1519384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1142984"/>
            <a:ext cx="52863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Деревня в Подмосковье прославилась теперь.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 всем в народе ее названье — Гжель.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Гордятся в Гжели жители небесной синевой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встретите на свете вы красоты такой!</a:t>
            </a:r>
          </a:p>
        </p:txBody>
      </p:sp>
      <p:pic>
        <p:nvPicPr>
          <p:cNvPr id="7" name="Рисунок 6" descr="час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2786058"/>
            <a:ext cx="1262071" cy="1893106"/>
          </a:xfrm>
          <a:prstGeom prst="rect">
            <a:avLst/>
          </a:prstGeom>
        </p:spPr>
      </p:pic>
      <p:pic>
        <p:nvPicPr>
          <p:cNvPr id="8" name="Рисунок 7" descr="пету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286388"/>
            <a:ext cx="1081284" cy="1128708"/>
          </a:xfrm>
          <a:prstGeom prst="rect">
            <a:avLst/>
          </a:prstGeom>
        </p:spPr>
      </p:pic>
      <p:pic>
        <p:nvPicPr>
          <p:cNvPr id="9" name="Рисунок 8" descr="лебед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1285860"/>
            <a:ext cx="1785950" cy="116979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532</TotalTime>
  <Words>251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Путешествие в Гжель</vt:lpstr>
      <vt:lpstr>Слайд 2</vt:lpstr>
      <vt:lpstr>     Немного истории</vt:lpstr>
      <vt:lpstr>Глина, которой пользуются мастера</vt:lpstr>
      <vt:lpstr>Гончарный круг</vt:lpstr>
      <vt:lpstr> Изделия перед обжигом</vt:lpstr>
      <vt:lpstr>Изделия после обжига</vt:lpstr>
      <vt:lpstr>Незатейливый узор Из оттенков краски, Глина белая, фарфор – Атрибуты сказки </vt:lpstr>
      <vt:lpstr>Изделия гжельских мастеров</vt:lpstr>
      <vt:lpstr>Изделия гжельского завода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Моржик</dc:creator>
  <cp:lastModifiedBy>123</cp:lastModifiedBy>
  <cp:revision>94</cp:revision>
  <dcterms:created xsi:type="dcterms:W3CDTF">2014-01-26T07:35:46Z</dcterms:created>
  <dcterms:modified xsi:type="dcterms:W3CDTF">2016-04-18T04:13:23Z</dcterms:modified>
</cp:coreProperties>
</file>