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8" r:id="rId9"/>
    <p:sldId id="269" r:id="rId10"/>
    <p:sldId id="270" r:id="rId11"/>
    <p:sldId id="271" r:id="rId12"/>
    <p:sldId id="272" r:id="rId13"/>
    <p:sldId id="265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0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29A5F3-D71E-4DA1-A3BA-DF88E31534CB}" type="datetimeFigureOut">
              <a:rPr lang="ru-RU" smtClean="0"/>
              <a:pPr/>
              <a:t>01.01.2008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EB8AFD-D64A-4425-A433-A52772FFC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401080" cy="1800898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Валентина Ивановна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Мишанинать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эряфонь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творческяй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кинц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коряс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rgbClr val="FFC000"/>
                </a:solidFill>
              </a:rPr>
              <a:t>Родной </a:t>
            </a:r>
            <a:r>
              <a:rPr lang="ru-RU" sz="5400" b="1" i="1" dirty="0" err="1" smtClean="0">
                <a:solidFill>
                  <a:srgbClr val="FFC0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литературань</a:t>
            </a:r>
            <a:r>
              <a:rPr lang="ru-RU" sz="5400" b="1" i="1" dirty="0" smtClean="0">
                <a:solidFill>
                  <a:srgbClr val="FFC000"/>
                </a:solidFill>
              </a:rPr>
              <a:t> урок 8 – </a:t>
            </a:r>
            <a:r>
              <a:rPr lang="ru-RU" sz="5400" b="1" i="1" dirty="0" err="1" smtClean="0">
                <a:solidFill>
                  <a:srgbClr val="FFC000"/>
                </a:solidFill>
              </a:rPr>
              <a:t>це</a:t>
            </a:r>
            <a:r>
              <a:rPr lang="ru-RU" sz="5400" b="1" i="1" dirty="0" smtClean="0">
                <a:solidFill>
                  <a:srgbClr val="FFC000"/>
                </a:solidFill>
              </a:rPr>
              <a:t> класса</a:t>
            </a:r>
            <a:endParaRPr lang="ru-RU" sz="54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5000660" cy="6429420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Валентина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Мишанинать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произведениянзон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апак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лятфтак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аш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кода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корхтамска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мокшэрзянь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тячиень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прозать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драматургиять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афоли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марнек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литератураньконь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?)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колга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сяс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мес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сонь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серматфстонза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сембода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лац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няеви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мезямось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таколфнесыне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пичефнесыне-кеняртьфнесыне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писателеньконь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кодама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мяльхть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кодама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кизефкст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синь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ёрайхть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максомс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морафтыснонды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Героень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характерснон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панжемста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конфликтть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виияфтомста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Валентина Ивановна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оцю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васта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максси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потмова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азонкшневи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монолокненди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; синь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вельдест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авторсь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мрдафнесыне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героензон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ётай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пингти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мушендсыне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синь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туфталснон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Admin\Рабочий стол\валя_files\i_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00042"/>
            <a:ext cx="3357586" cy="57864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5214974" cy="6000792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Конфликттне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сонь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произведениянзон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эса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драматичнайхть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азксонза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повестенза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конешна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драманза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аделсевихть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ризнафты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сценаса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: «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Сиянь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ракакудня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легендаса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кяжияф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Ведявась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тисы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кельги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цёрать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ведькс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кельгома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стиренц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ракакуднякс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Пингонь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ортатнень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омбокса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эрьгодсть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фкя-фкяда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Сиям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Гарой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павазу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Максимкась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беряконцты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повестьса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пичетькшни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прокс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удалаф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эряфонц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инкса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Анастасия Львовна «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Качаму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шобдава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азксса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Да 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сембе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тяштьфонзон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эса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сатомшка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лама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седиень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кольфти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сценада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мезе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няфти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авторсь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кодавок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шумордави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павазуста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Мезевок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тият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тяфтама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эряфсь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57884" y="4429132"/>
            <a:ext cx="3143272" cy="20002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Василий Осипович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Ключевскяй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корхнесь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тяфта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Сембодонга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ёню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седись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конац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ёниясь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ризфонь-пичефксонь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няезь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».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Vasily_Klyuchevsky_1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857232"/>
            <a:ext cx="2714644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829180" cy="621510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…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Минь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лац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содасаськ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Мишанинать-прозаикть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; тяни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карматама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содама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Мишанинать-драматургть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Сонь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пьесанза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пяк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козят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содержанияс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коре, и сцена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лангса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няфтема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ширде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пяк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лацоннет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 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кода-бди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эслек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эвондай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кизефкс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пяк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крутаста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шта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шаркстась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од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жанрати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азксонь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повестень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тяшнись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?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Смузень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ширде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ульсть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туфталхт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шарксти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? </a:t>
            </a:r>
          </a:p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Смузень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туфталхт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ульсть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да сон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афи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сяшкава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круталь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Сонь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творчествасонза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ульсь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«революция», а «эволюция»: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драмань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пожфсь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сонь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произведениянзон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эса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марявсь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фалу –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васенцесь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омбоцесь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– сон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сонць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лирическяй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монологонзон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мархта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изь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лисенде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лувить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инголи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Авторонь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мяльхне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фалу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азонкшневихть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геройхнень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лемста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признакне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драманнет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Admin\Рабочий стол\валя_files\i_0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981" y="1000108"/>
            <a:ext cx="3332985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829180" cy="60960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Тячи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марнек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эряфоньке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– драма. Валентина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Мишанинатьке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смузец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таргазь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таргай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драмати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вов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ширетне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шоворсть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марс. 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шачсь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мокшэрзянь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литератураса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эряфонь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содай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оцю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драматург,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конань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«…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спектаклензон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ваномста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- кода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азозе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критиксь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Елена Ивановна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Азыркинась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- стане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марясак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пряцень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бта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повоть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священниконь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инголи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коса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эряви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лятфтамс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колгат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семботь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азондомс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кальдяв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тефненьге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каендамс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муворшида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тиф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грехонкса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…»</a:t>
            </a:r>
          </a:p>
        </p:txBody>
      </p:sp>
      <p:pic>
        <p:nvPicPr>
          <p:cNvPr id="3075" name="Picture 3" descr="C:\Documents and Settings\Admin\Рабочий стол\asirkin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571480"/>
            <a:ext cx="3571900" cy="54292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186370" cy="5919806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Сембе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художественнай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средстватнень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ёткста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васень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вастса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прозаса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ащи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улема,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сюжетсь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лацонь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ваномась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няеви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эряфсь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Да,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тяфта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Но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мес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кой-коста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минь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оду-васу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лувондсаськ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произведениятнень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конатнень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содержанияснон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(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лиякс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мярьгомс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сюжетснон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мяляфтсаськ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цють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наизусть?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Афоли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тяста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няеви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писателень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смузть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инь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ширец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валонь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мазышись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мялень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крхкалмось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?  «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Виденцян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- кода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тяшти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Мария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Малькинась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стама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книгадон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конатнень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пингонь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ётазь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тага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тага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панчсесайне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аф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пяк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лама, но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стамот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улихть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И синь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ётксост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Валентина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Мишанинать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книганза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».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Admin\Рабочий стол\malk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71480"/>
            <a:ext cx="3357586" cy="52864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15328" cy="113346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FFC000"/>
                </a:solidFill>
              </a:rPr>
              <a:t>Валентина Ивановна </a:t>
            </a:r>
            <a:r>
              <a:rPr lang="ru-RU" sz="4000" i="1" dirty="0" err="1" smtClean="0">
                <a:solidFill>
                  <a:srgbClr val="FFC000"/>
                </a:solidFill>
              </a:rPr>
              <a:t>Мишанинась</a:t>
            </a:r>
            <a:endParaRPr lang="ru-RU" sz="4000" i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Documents and Settings\Admin\Рабочий стол\валя_files\i_03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3571900" cy="4572032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валя_files\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428736"/>
            <a:ext cx="3786214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Кърхкалгофтомс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тонафнихнень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содамошиснон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Мишанинать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творчестванц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коряс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Писательницать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произведениянзон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лацонь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ширенза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Ваномс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В. И.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Мишанинать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сатфксонзон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драматургиянь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жанраса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Содафтомс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тонафнихнень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Ёронь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юромста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стирня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пьесать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мархта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rgbClr val="FFFF00"/>
                </a:solidFill>
              </a:rPr>
              <a:t>Цельхне</a:t>
            </a:r>
            <a:r>
              <a:rPr lang="ru-RU" sz="6000" b="1" dirty="0" smtClean="0">
                <a:solidFill>
                  <a:srgbClr val="FFFF00"/>
                </a:solidFill>
              </a:rPr>
              <a:t>: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600976" cy="321471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Мишанинать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эряфонь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творческяй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киц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3571876"/>
            <a:ext cx="3971924" cy="25436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1968-це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кизоня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республикань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Писателень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союзсь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(коза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сувсесть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И.Девин, А.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Тяпаев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лиятне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кучезь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В.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Мишанинать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Москуву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А.М.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Горькаень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лемса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литературнай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институту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тонафнема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лия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мокшень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стирьхнень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цёратнень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мархта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214290"/>
            <a:ext cx="4040188" cy="2928958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Валентина Ивановна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Мишанинась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шачсь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1950-це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кизонь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20-це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ноябрьста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Инсарскяй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тяниень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Кадошкинскяй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райононь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Адаж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велеса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крестьянинонь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семьяса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Школать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аделамда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меле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5" name="Picture 3" descr="C:\Documents and Settings\Admin\Рабочий стол\ип 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3857652" cy="321471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валя_files\i_04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1" y="3143248"/>
            <a:ext cx="3571900" cy="37147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14810" y="214290"/>
            <a:ext cx="4551238" cy="6072230"/>
          </a:xfrm>
        </p:spPr>
        <p:txBody>
          <a:bodyPr>
            <a:noAutofit/>
          </a:bodyPr>
          <a:lstStyle/>
          <a:p>
            <a:r>
              <a:rPr lang="ru-RU" sz="1800" dirty="0" smtClean="0"/>
              <a:t> 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Нилеце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курсса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тонафнемстонза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нолдазе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васенце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книганянц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– «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Кить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ушетксоц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».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Книганясь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тяштьфоль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иттненди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иттнень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колга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Работась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редакторкс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Мордовскяй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книжнай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издательстваса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прозань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отделонь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вятикс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(1973),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сямольде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ответственнай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секретарькс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«Мокша»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журналса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(1974-1994). 2000-це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кизоть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самс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ульсь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литературань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кялень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коряс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консультантокс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Мокшэрзянь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национальнай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театраса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Тяда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башка Валентина Ивановна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кочкафоль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вице-президентокс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финно-угорскяй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писателень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Ассоциацияти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.. </a:t>
            </a:r>
          </a:p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. 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Мишанинась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Мордовиянь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Ленинскяй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Комсомолонь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премиянь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лауреат.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Admin\Рабочий стол\валя_files\i_05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3357586" cy="55007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57620" y="214290"/>
            <a:ext cx="5000660" cy="642942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Школаса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тонафнемста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Мишанинать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стихотворениянза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рассказонза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печатлакшневсть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«Мокша»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журналса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Стихотворениянь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сборникоц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Шачема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ширь» («Родная сторона»), кона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печатлафоль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«Мокша»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журналса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1968-це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кизоня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азонды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тейнек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эряфонь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кяжи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событиятнень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колга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1972-це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кизоня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кода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ульсь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азф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сяда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инголе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улемок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студенткакс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Валентина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Ивановнань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лиссь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васенце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книгац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ушетксоц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(«Начало пути»), коза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сувасть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30-це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рассказт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конат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лемтьфт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иттненди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1974-це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кизоня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Мордовскяй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книжнай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издательстваса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лиссь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омбоце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книгац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Сиянь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ракакудня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(«Серебряная ракушка»), кона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тяфта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лемтьфоль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иттненди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Сяда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меле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кармасть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лисендема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оцюфненди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кникат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тяфтамот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кода 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Качаму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шобдава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(«Дымное утро», 1976), «Ки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лангса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ломатть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(«Люди в дороге», 1985),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Вальмафтома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куд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(« Дом без окон», 2002) 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лият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Documents and Settings\Admin\Рабочий стол\мокша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3500461" cy="57864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285728"/>
            <a:ext cx="4040188" cy="2286016"/>
          </a:xfrm>
        </p:spPr>
        <p:txBody>
          <a:bodyPr/>
          <a:lstStyle/>
          <a:p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Последняй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кизотнень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Валентина Ивановна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цебярьста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покоди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драматургиянь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жанраса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Сон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сермадозень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тяфтама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пьесатнень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кода «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Тройцень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карша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» , «Эх,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ломатть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ломатть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», «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Куйгорож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», «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шава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тят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сала» 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лият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214810" y="3857628"/>
            <a:ext cx="4473578" cy="2643206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Тя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пьесатнень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малатфнесыне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кода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авторсь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старандай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пачк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сувамс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седи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ваймоса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геройхнень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характерозост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няфтемс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ломаттнень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нравственнай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эсь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лацонь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ширеснон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земо  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714620"/>
            <a:ext cx="3071834" cy="392909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стирн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14290"/>
            <a:ext cx="3143272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71472" y="3500438"/>
            <a:ext cx="3786214" cy="335756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Сонь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произведениянза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сувасть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школьнай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учебникненди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хрестоматиятненди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 В. И.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Мишанинась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Мордовиянь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Ленинскяй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комсомолонь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премиянь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лауреат (1986 к.), 2000-це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кизоста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сявомок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-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Мордовиянь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Писателень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союзть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председателенцты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заместитель.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9788" y="357166"/>
            <a:ext cx="4038600" cy="2357454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Спектаклятне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В.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Мишанинать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пьесанзон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коряс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лац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цебярьста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путневихть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Мордовскяй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национальнай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театрать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сценанц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лангса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Сонь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произведениянза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лисендсть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Москувса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, «Детская литература»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издательстваса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«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Сиянь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ракакудня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книгась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лиссь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Таллинса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эстононь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кяльса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Admin\Рабочий стол\теат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3857652" cy="3000396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пьес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357562"/>
            <a:ext cx="4453345" cy="31099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280</TotalTime>
  <Words>917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Родной литературань урок 8 – це класса</vt:lpstr>
      <vt:lpstr>Валентина Ивановна Мишанинась</vt:lpstr>
      <vt:lpstr>Цельхне:</vt:lpstr>
      <vt:lpstr>В. Мишанинать эряфонь и творческяй киц</vt:lpstr>
      <vt:lpstr>Слайд 5</vt:lpstr>
      <vt:lpstr>Слайд 6</vt:lpstr>
      <vt:lpstr>Слайд 7</vt:lpstr>
      <vt:lpstr>Слайд 8</vt:lpstr>
      <vt:lpstr>Слайд 9</vt:lpstr>
      <vt:lpstr>Валентина Мишанинать произведениянзон апак лятфтак аш кода корхтамска мокшэрзянь тячиень прозать и драматургиять (афоли и марнек литератураньконь?) колга, сяс мес  сонь серматфстонза  сембода лац няеви, мезямось таколфнесыне, пичефнесыне-кеняртьфнесыне писателеньконь, кодама мяльхть, кодама кизефкст синь  ёрайхть максомс  морафтыснонды.      Героень характерснон панжемста, конфликтть виияфтомста Валентина Ивановна оцю васта максси эсь потмова азонкшневи монолокненди; синь вельдест авторсь мрдафнесыне героензон ётай пингти, мушендсыне синь туфталснон</vt:lpstr>
      <vt:lpstr>Слайд 11</vt:lpstr>
      <vt:lpstr>Слайд 12</vt:lpstr>
      <vt:lpstr>Слайд 13</vt:lpstr>
      <vt:lpstr>Сембе художественнай средстватнень ёткста васень вастса прозаса ащи, улема, сюжетсь – эсь лацонь ваномась, коста няеви эряфсь. Да, тя тяфта. Но мес кой-коста минь оду-васу лувондсаськ ся произведениятнень, конатнень содержанияснон  (лиякс мярьгомс – сюжетснон) мяляфтсаськ цють аф наизусть? Афоли, тяста и няеви писателень смузть инь вии ширец – валонь мазышись, мялень крхкалмось?  «Виденцян, - кода  тяшти Мария Малькинась, - стама книгадон, конатнень пингонь ётазь тага и тага панчсесайне, аф пяк лама, но стамот улихть. И синь ётксост  Валентина Мишанинать книганза».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Родной литературань урок 8 – це класса</dc:title>
  <dc:creator>Admin</dc:creator>
  <cp:lastModifiedBy>школа</cp:lastModifiedBy>
  <cp:revision>32</cp:revision>
  <dcterms:created xsi:type="dcterms:W3CDTF">2016-02-12T13:47:51Z</dcterms:created>
  <dcterms:modified xsi:type="dcterms:W3CDTF">2007-12-31T17:32:23Z</dcterms:modified>
</cp:coreProperties>
</file>