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1D933-1BBF-4DE7-844C-E9A8BD794118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7B897-07D2-4A07-B89E-65A9FC598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FF8007-C2DF-4AD8-B476-90936B8D38C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6191E2-E07C-4B0C-B79C-FB39D0B90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Развитие представлений о возникновении жизни на Земле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5" name="Содержимое 4" descr="biodiver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928802"/>
            <a:ext cx="4857785" cy="4237047"/>
          </a:xfrm>
        </p:spPr>
      </p:pic>
      <p:sp>
        <p:nvSpPr>
          <p:cNvPr id="6" name="TextBox 5"/>
          <p:cNvSpPr txBox="1"/>
          <p:nvPr/>
        </p:nvSpPr>
        <p:spPr>
          <a:xfrm>
            <a:off x="6357950" y="5715016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учителя химии и биологии Хрущевой З.П.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Опыты, опровергающие гипотезы самопроизвольного зарождения жизни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005-005-Teorija-samozarozhdeni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3492" y="1799329"/>
            <a:ext cx="3508442" cy="377281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785926"/>
            <a:ext cx="4395790" cy="47863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«Убеждённость была бы тщетной, если бы её нельзя было подтвердить экспериментом. Поэтому в середине июля я взял четыре больших сосуда с широким горлом, поместил в один из них змею, в другой — немного рыбы, в третий — угрей из </a:t>
            </a:r>
            <a:r>
              <a:rPr lang="ru-RU" i="1" dirty="0" err="1" smtClean="0"/>
              <a:t>Арно</a:t>
            </a:r>
            <a:r>
              <a:rPr lang="ru-RU" i="1" dirty="0" smtClean="0"/>
              <a:t>, в четвёртый — кусок молочной телятины, плотно закрыл их и запечатал. Затем я поместил то же самое в четыре других сосуда, оставив их открытыми... Вскоре мясо и рыба в незапечатанных сосудах зачервивели; можно было видеть, как мухи свободно залетают в сосуды и вылетают из них. Но в запечатанных сосудах я не видел ни одного червяка, хотя прошло много дней, после того как в них была положена дохлая рыба».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578645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Опыты </a:t>
            </a:r>
            <a:r>
              <a:rPr lang="ru-RU" sz="2000" dirty="0" err="1" smtClean="0"/>
              <a:t>Франческо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Реди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adza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3541310" cy="482049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714356"/>
            <a:ext cx="4252914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Л. </a:t>
            </a:r>
            <a:r>
              <a:rPr lang="ru-RU" dirty="0" err="1" smtClean="0"/>
              <a:t>Спалланцани</a:t>
            </a:r>
            <a:r>
              <a:rPr lang="ru-RU" dirty="0" smtClean="0"/>
              <a:t>  (1765 г.) и М. М. </a:t>
            </a:r>
            <a:r>
              <a:rPr lang="ru-RU" dirty="0" err="1" smtClean="0"/>
              <a:t>Тереховский</a:t>
            </a:r>
            <a:r>
              <a:rPr lang="ru-RU" dirty="0" smtClean="0"/>
              <a:t> (1775 г.) доказали, что если мясные или овощные отвары прокипятить и герметично закрыть, никаких признаков жизни в них обнаружить невозможно.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200" i="1" dirty="0" smtClean="0"/>
              <a:t>Однако, многие ученые считали, что в закрытый сосуд не может проникнуть «жизненная сила», необходимая для самозарождения жизни. Требовались новые более достоверные доказательства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8596" y="571501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Ладзаро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Спалланцани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(1729 — 1799) — известный итальянский натуралист и физик.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Опыт Луи Пастера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Безымянный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4038600" cy="2714644"/>
          </a:xfrm>
        </p:spPr>
      </p:pic>
      <p:pic>
        <p:nvPicPr>
          <p:cNvPr id="5" name="Содержимое 4" descr="louis_pasteur_foto_av_f233lix_nad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0694" y="1000108"/>
            <a:ext cx="3143272" cy="4714908"/>
          </a:xfrm>
        </p:spPr>
      </p:pic>
      <p:sp>
        <p:nvSpPr>
          <p:cNvPr id="7" name="TextBox 6"/>
          <p:cNvSpPr txBox="1"/>
          <p:nvPr/>
        </p:nvSpPr>
        <p:spPr>
          <a:xfrm>
            <a:off x="214282" y="3786190"/>
            <a:ext cx="50720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Пастер заполнял баллон питательной средой, а шейке колбы придавал S-образную форму. Кипячением из баллона выгонялся воздух, который при остывании жидкости возвращался обратно. Микроорганизмы из воздуха при этом оседали на изгибе шейки, и жидкость в баллоне оставалась стерильной неопределённо долго. Стоило только отрезать шейку колбы, как через несколько дней в жидкости появлялись бактерии. Появления их можно было также добиться, наклоняя баллон и смывая микроорганизмы, осевшие в изгибе трубки.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Гипотеза стационарного состояния или вечности жизни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Жизнь на Земле никто не создавал, потому что она существовала вечно</a:t>
            </a:r>
            <a:endParaRPr lang="ru-RU" sz="27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Идею стационарного состояния жизни поддерживал академик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Владимир Иванович Вернадский</a:t>
            </a:r>
            <a:r>
              <a:rPr lang="ru-RU" dirty="0" smtClean="0"/>
              <a:t>, автор учения о биосфере. Он считал, что жизнь — такая же вечная основа Космоса, которыми являются материя и энергия. </a:t>
            </a:r>
            <a:r>
              <a:rPr lang="ru-RU" i="1" dirty="0" smtClean="0"/>
              <a:t>«Мы знаем, и знаем это научно, что Космос без материи, без энергии не может существовать. И достаточно ли материи и без выявления жизни — для построения Космоса, той Вселенной, которая доступна человеческому уму?»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vernadskij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000240"/>
            <a:ext cx="3357586" cy="415499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Гипотеза панспермии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400" dirty="0" smtClean="0"/>
              <a:t>Гипотеза панспермии была выдвинута в 1895 году шведским физиком </a:t>
            </a:r>
            <a:r>
              <a:rPr lang="ru-RU" sz="3400" dirty="0" err="1" smtClean="0">
                <a:solidFill>
                  <a:srgbClr val="FFC000"/>
                </a:solidFill>
              </a:rPr>
              <a:t>Сванте</a:t>
            </a:r>
            <a:r>
              <a:rPr lang="ru-RU" sz="3400" dirty="0" smtClean="0">
                <a:solidFill>
                  <a:srgbClr val="FFC000"/>
                </a:solidFill>
              </a:rPr>
              <a:t> Аррениусом</a:t>
            </a:r>
            <a:r>
              <a:rPr lang="ru-RU" sz="3400" dirty="0" smtClean="0"/>
              <a:t>. Так же как и гипотеза стационарного состояния, гипотеза панспермии не предлагает никакого объяснения первичного происхождения жизни. Она утверждает, что жизнь была занесена на Землю из космоса с других планет.</a:t>
            </a:r>
          </a:p>
          <a:p>
            <a:pPr>
              <a:buNone/>
            </a:pPr>
            <a:r>
              <a:rPr lang="ru-RU" sz="3400" dirty="0" smtClean="0"/>
              <a:t>Наиболее вероятно попадание живых организмов внеземного происхождения с метеоритами и космической пылью. Это предположение основывается на данных о высокой устойчивости некоторых организмов и их спор к радиации, глубокому вакууму, низким температурам и другим воздействиям.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278550main_BERNSTEIN_PAH_Award_paper_0923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00174"/>
            <a:ext cx="4038600" cy="48577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Гипотеза биохимической эволюции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биохимическая эволюц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786214" cy="2714644"/>
          </a:xfrm>
        </p:spPr>
      </p:pic>
      <p:pic>
        <p:nvPicPr>
          <p:cNvPr id="6" name="Содержимое 5" descr="a_i_opar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9878" y="1600200"/>
            <a:ext cx="3155243" cy="4525963"/>
          </a:xfrm>
        </p:spPr>
      </p:pic>
      <p:sp>
        <p:nvSpPr>
          <p:cNvPr id="7" name="TextBox 6"/>
          <p:cNvSpPr txBox="1"/>
          <p:nvPr/>
        </p:nvSpPr>
        <p:spPr>
          <a:xfrm>
            <a:off x="214282" y="4214818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Основоположником гипотезы биохимической эволюции по праву считается российский биохимик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Александр Иванович Опарин</a:t>
            </a:r>
            <a:r>
              <a:rPr lang="ru-RU" dirty="0" smtClean="0"/>
              <a:t>. В 1924 году он высказал гипотезу о том, что первые органические соединения на планете появились в результате эволюционного процесса из неорганических веществ.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знак вопроса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Итак существует несколько основных гипотез происхождения жизни на Земле. Каждая из них имеет свои сильные и слабые стороны, но ни одна не даёт точного ответа на вопрос о происхождении жизни. Наиболее убедительна гипотеза </a:t>
            </a:r>
            <a:r>
              <a:rPr lang="ru-RU" sz="3200" b="1" i="1" dirty="0" smtClean="0">
                <a:solidFill>
                  <a:srgbClr val="7030A0"/>
                </a:solidFill>
              </a:rPr>
              <a:t>биохимической эволюции</a:t>
            </a:r>
            <a:r>
              <a:rPr lang="ru-RU" sz="3200" dirty="0" smtClean="0">
                <a:solidFill>
                  <a:srgbClr val="7030A0"/>
                </a:solidFill>
              </a:rPr>
              <a:t>, но она никогда не будет доказана до конца.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яяяяя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71514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тт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9001156" cy="650083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р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358246" cy="62865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жизнь?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72066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«Жизнь есть способ существования белковых тел, существенным моментом которого является постоянный обмен веществ с окружающей их внешней природой, причем с прекращением этого обмена веществ прекращается и жизнь, что приводит к разложению белка».</a:t>
            </a:r>
          </a:p>
          <a:p>
            <a:pPr algn="r">
              <a:buNone/>
            </a:pPr>
            <a:r>
              <a:rPr lang="ru-RU" dirty="0" smtClean="0"/>
              <a:t>Фридрих Энгельс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00200"/>
            <a:ext cx="3507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юю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929717" cy="635798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ььь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429683" cy="64294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357686" y="928670"/>
            <a:ext cx="4329114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«Живые тела, существующие на Земле, представляют собой открытые, саморегулирующиеся и самовоспроизводящиеся системы, построенные из биополимеров – белков и нуклеиновых кислот». </a:t>
            </a:r>
          </a:p>
          <a:p>
            <a:pPr algn="r">
              <a:buNone/>
            </a:pPr>
            <a:r>
              <a:rPr lang="ru-RU" dirty="0" smtClean="0"/>
              <a:t>М. В. </a:t>
            </a:r>
            <a:r>
              <a:rPr lang="ru-RU" dirty="0" err="1" smtClean="0"/>
              <a:t>Волькенштейн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российский биофизик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29624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92867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«Именно в способности живого создавать порядок из теплового движения молекул состоит наиболее глубокое, коренное отличие живого от неживого».</a:t>
            </a:r>
          </a:p>
          <a:p>
            <a:pPr algn="r">
              <a:buNone/>
            </a:pPr>
            <a:r>
              <a:rPr lang="ru-RU" dirty="0" smtClean="0"/>
              <a:t>В. А. </a:t>
            </a:r>
            <a:r>
              <a:rPr lang="ru-RU" dirty="0" err="1" smtClean="0"/>
              <a:t>Энгельгард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российский академик</a:t>
            </a:r>
            <a:endParaRPr lang="ru-RU" dirty="0"/>
          </a:p>
        </p:txBody>
      </p:sp>
      <p:pic>
        <p:nvPicPr>
          <p:cNvPr id="10" name="Содержимое 9" descr="Vladimir_Engelga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000108"/>
            <a:ext cx="3175000" cy="4445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гипотезы происхождения жизни на Земле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бо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4038600" cy="35004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9720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Креационизм</a:t>
            </a:r>
            <a:r>
              <a:rPr lang="ru-RU" b="1" dirty="0" smtClean="0"/>
              <a:t> </a:t>
            </a:r>
            <a:r>
              <a:rPr lang="ru-RU" dirty="0" smtClean="0"/>
              <a:t>– (лат. </a:t>
            </a:r>
            <a:r>
              <a:rPr lang="en-US" dirty="0" err="1" smtClean="0"/>
              <a:t>creatio</a:t>
            </a:r>
            <a:r>
              <a:rPr lang="en-US" dirty="0" smtClean="0"/>
              <a:t> – </a:t>
            </a:r>
            <a:r>
              <a:rPr lang="ru-RU" dirty="0" smtClean="0"/>
              <a:t>создание, сотворение) – все живые существа являются материальным воплощением идей Творца. Они совершенны, отвечают цели своего существования и неизменны во времени.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uvier-1769-1832-78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3481510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57166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Одним из сторонников идей креационизма был французский анатом и палеонтолог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Жорж Кювье</a:t>
            </a:r>
            <a:r>
              <a:rPr lang="ru-RU" dirty="0" smtClean="0"/>
              <a:t>. Он считал, что все виды растений и животных существовали со времени «сотворения мира» и созданы Богом независимо друг от друга.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Так как процесс божественного сотворения мира, по мнению сторонников этой гипотезы произошел лишь однажды, вряд ли может быть когда-нибудь подтверждена или опровергнута.</a:t>
            </a:r>
            <a:endParaRPr lang="ru-RU" sz="20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Гипотеза самопроизвольного зарождения жизни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Живые организмы неоднократно возникали из неживой материи путем самозарождения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«Живое может возникать не только путем спаривания животных, но и разложением почвы. Так же обстоит дело и у растений: некоторые развиваются из семян, а другие как бы </a:t>
            </a:r>
            <a:r>
              <a:rPr lang="ru-RU" dirty="0" err="1" smtClean="0"/>
              <a:t>самозарождаются</a:t>
            </a:r>
            <a:r>
              <a:rPr lang="ru-RU" dirty="0" smtClean="0"/>
              <a:t> под действием всей природы, возникая из разлагающейся земли или определённых частей растений».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096" y="2000240"/>
            <a:ext cx="309924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72198" y="614364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Аристотель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Рецепт «изготовления» гомункулуса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арацельс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0217" y="1600201"/>
            <a:ext cx="3352565" cy="4400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«Возьми известную человеческую жидкость и оставь её гнить сперва в запечатанной тыкве, потом в лошадином желудке сорок дней. Она начнёт жить, двигаться и копошиться, что легко заметить. То, что получилось, ещё несколько не похоже на человека, но прозрачно и без тела. Если же потом ежедневно, втайне, осторожно и благоразумно питать его человеческой кровью и сохранять в продолжении сорока недель в постоянной равномерной теплоте в лошадином желудке, то произойдет настоящий живой ребенок, имеющий все члены, как дитя, родившееся от женщины, но только весьма маленького роста».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614364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Теофраст Парацельс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28151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Голландский учёный Ян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Ван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Гельмонт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описал эксперимент, в котором он за три недели якобы создал мышей. Для этого нужны были грязная рубашка, тёмный шкаф и горсть пшеницы. Активным началом в процессе зарождения мыши </a:t>
            </a:r>
            <a:r>
              <a:rPr lang="ru-RU" dirty="0" err="1" smtClean="0"/>
              <a:t>Гельмонт</a:t>
            </a:r>
            <a:r>
              <a:rPr lang="ru-RU" dirty="0" smtClean="0"/>
              <a:t> считал человеческий пот.</a:t>
            </a:r>
            <a:endParaRPr lang="ru-RU" dirty="0"/>
          </a:p>
        </p:txBody>
      </p:sp>
      <p:pic>
        <p:nvPicPr>
          <p:cNvPr id="5" name="Содержимое 4" descr="mou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57166"/>
            <a:ext cx="4281518" cy="3929090"/>
          </a:xfrm>
        </p:spPr>
      </p:pic>
      <p:sp>
        <p:nvSpPr>
          <p:cNvPr id="6" name="TextBox 5"/>
          <p:cNvSpPr txBox="1"/>
          <p:nvPr/>
        </p:nvSpPr>
        <p:spPr>
          <a:xfrm>
            <a:off x="500034" y="4929198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Идеи самозарождения жизни поддерживали немецкий математик и философ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Лейбниц</a:t>
            </a:r>
            <a:r>
              <a:rPr lang="ru-RU" dirty="0" smtClean="0"/>
              <a:t>, французский натуралист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Ж. Бюффон</a:t>
            </a:r>
            <a:r>
              <a:rPr lang="ru-RU" dirty="0" smtClean="0"/>
              <a:t>. Они утверждали, что в живых организмах существует особая «жизненная сила». По их мнению «жизненная сила» присутствует всюду. Достаточно лишь «вдохнуть её, и неживое станет живым».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1020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Развитие представлений о возникновении жизни на Земле</vt:lpstr>
      <vt:lpstr>Что такое жизнь?</vt:lpstr>
      <vt:lpstr>Презентация PowerPoint</vt:lpstr>
      <vt:lpstr>Презентация PowerPoint</vt:lpstr>
      <vt:lpstr>Основные гипотезы происхождения жизни на Земле</vt:lpstr>
      <vt:lpstr>Презентация PowerPoint</vt:lpstr>
      <vt:lpstr>Гипотеза самопроизвольного зарождения жизни Живые организмы неоднократно возникали из неживой материи путем самозарождения</vt:lpstr>
      <vt:lpstr>Рецепт «изготовления» гомункулуса</vt:lpstr>
      <vt:lpstr>Презентация PowerPoint</vt:lpstr>
      <vt:lpstr>Опыты, опровергающие гипотезы самопроизвольного зарождения жизни</vt:lpstr>
      <vt:lpstr>Презентация PowerPoint</vt:lpstr>
      <vt:lpstr>Опыт Луи Пастера</vt:lpstr>
      <vt:lpstr>Гипотеза стационарного состояния или вечности жизни Жизнь на Земле никто не создавал, потому что она существовала вечно</vt:lpstr>
      <vt:lpstr>Гипотеза панспермии</vt:lpstr>
      <vt:lpstr>Гипотеза биохимической эволюции</vt:lpstr>
      <vt:lpstr>Заключение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представлений о возникновении жизни на Земле</dc:title>
  <dc:creator>Юзер</dc:creator>
  <cp:lastModifiedBy>Школа</cp:lastModifiedBy>
  <cp:revision>17</cp:revision>
  <dcterms:created xsi:type="dcterms:W3CDTF">2012-01-14T13:37:00Z</dcterms:created>
  <dcterms:modified xsi:type="dcterms:W3CDTF">2013-10-28T08:27:36Z</dcterms:modified>
</cp:coreProperties>
</file>