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2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почему дети не читают\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" y="0"/>
            <a:ext cx="6858081" cy="91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почему дети не читают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" y="0"/>
            <a:ext cx="6858044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H:\почему дети не читают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" y="0"/>
            <a:ext cx="6858081" cy="91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почему дети не читают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" y="0"/>
            <a:ext cx="6858081" cy="91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почему дети не читают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" y="0"/>
            <a:ext cx="6858081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Image&amp;Matros®</cp:lastModifiedBy>
  <cp:revision>1</cp:revision>
  <dcterms:created xsi:type="dcterms:W3CDTF">2016-04-28T18:09:54Z</dcterms:created>
  <dcterms:modified xsi:type="dcterms:W3CDTF">2016-04-28T18:17:37Z</dcterms:modified>
</cp:coreProperties>
</file>