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39" autoAdjust="0"/>
  </p:normalViewPr>
  <p:slideViewPr>
    <p:cSldViewPr>
      <p:cViewPr varScale="1">
        <p:scale>
          <a:sx n="73" d="100"/>
          <a:sy n="73" d="100"/>
        </p:scale>
        <p:origin x="-144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Старшая группа «Гномики»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Воспитатели: </a:t>
            </a:r>
            <a:r>
              <a:rPr lang="ru-RU" sz="2400" dirty="0" err="1" smtClean="0"/>
              <a:t>Дубченко</a:t>
            </a:r>
            <a:r>
              <a:rPr lang="ru-RU" sz="2400" dirty="0" smtClean="0"/>
              <a:t> С.П.</a:t>
            </a:r>
          </a:p>
          <a:p>
            <a:r>
              <a:rPr lang="ru-RU" sz="2400" dirty="0" smtClean="0"/>
              <a:t>                          Соловьёва Е.К.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Доступность- расположение игровых и дидактических материалов в поле зрения ребенка.</a:t>
            </a:r>
            <a:endParaRPr lang="ru-RU" dirty="0"/>
          </a:p>
        </p:txBody>
      </p:sp>
      <p:pic>
        <p:nvPicPr>
          <p:cNvPr id="5" name="Содержимое 4" descr="2015-03-30-37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4642067">
            <a:off x="1430664" y="1659745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3-30-373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850383">
            <a:off x="4348115" y="370876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5-03-26-3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1165">
            <a:off x="5148064" y="162880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Разнообразие – наличие всевозможных игровых и дидактических материалов для развития всех видов деятельности..</a:t>
            </a:r>
            <a:endParaRPr lang="ru-RU" dirty="0"/>
          </a:p>
        </p:txBody>
      </p:sp>
      <p:pic>
        <p:nvPicPr>
          <p:cNvPr id="5" name="Содержимое 4" descr="2015-03-20-33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3-20-341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132856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5-03-20-3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71703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Знать страну и город свой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 гордиться им –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Помогает уголок «Узнаём о мире»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015-04-07-395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20894685">
            <a:off x="457200" y="2514600"/>
            <a:ext cx="4906888" cy="368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4-07-395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607542">
            <a:off x="4280597" y="2937068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5-03-20-3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412776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5-03-20-34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7" y="1628800"/>
            <a:ext cx="2640293" cy="19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Ну, а этот уголок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Привлекает всех ребят,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здесь торжественно и чинно,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Книжки умные стоят.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2015-03-30-37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1916832"/>
            <a:ext cx="4077072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Уголок природы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 нашей группе есть,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Здесь герань, фиалки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Все цветы не счесть..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" name="Содержимое 7" descr="2015-04-02-392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2015-04-02-39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3212976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Гордость наши перцы, лук</a:t>
            </a:r>
            <a:br>
              <a:rPr lang="ru-RU" dirty="0" smtClean="0"/>
            </a:br>
            <a:r>
              <a:rPr lang="ru-RU" dirty="0" smtClean="0"/>
              <a:t>На подоконнике растут</a:t>
            </a:r>
            <a:br>
              <a:rPr lang="ru-RU" dirty="0" smtClean="0"/>
            </a:br>
            <a:r>
              <a:rPr lang="ru-RU" dirty="0" smtClean="0"/>
              <a:t>Поливать не забываем,</a:t>
            </a:r>
            <a:br>
              <a:rPr lang="ru-RU" dirty="0" smtClean="0"/>
            </a:br>
            <a:r>
              <a:rPr lang="ru-RU" dirty="0" smtClean="0"/>
              <a:t>Урожай мы собираем..</a:t>
            </a:r>
            <a:endParaRPr lang="ru-RU" dirty="0"/>
          </a:p>
        </p:txBody>
      </p:sp>
      <p:pic>
        <p:nvPicPr>
          <p:cNvPr id="5" name="Содержимое 4" descr="2015-03-20-34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3068960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2015-03-20-343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772816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Конструкторов, игр дидактических много у нас </a:t>
            </a:r>
            <a:br>
              <a:rPr lang="ru-RU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Они развивают способности клад.</a:t>
            </a:r>
            <a:br>
              <a:rPr lang="ru-RU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Математикой заняться в нашей группе каждый рад.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5" name="Содержимое 4" descr="2015-04-02-39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49289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2015-04-02-390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15-03-20-3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132856"/>
            <a:ext cx="2651786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15-03-20-34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869160"/>
            <a:ext cx="226774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Скучно детям не бывает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Когда в театр они играют.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Здесь роль на себя принимают,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 жизненные ситуации отражают..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2015-03-25-34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56992"/>
            <a:ext cx="36576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2015-03-25-345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36576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Что бы сильным, крепким стать,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Здоровье надо укреплять.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 уголком спортивным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Вырастишь активным!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2015-03-20-339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6"/>
            <a:ext cx="3657600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Содержимое 7" descr="2015-03-20-338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348880"/>
            <a:ext cx="3657600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2015-04-02-3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005064"/>
            <a:ext cx="3203848" cy="2402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620688"/>
            <a:ext cx="790837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Центр изобразительного творчества.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При создании центра был учтён принцип эстетической организации предметно – развивающей среды. В доступном для детей пространстве расположено многообразие изобразительных материалов.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2015-03-26-36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1738536" cy="1303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2015-04-08-398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483768" y="1916832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15-04-08-3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149080"/>
            <a:ext cx="2651787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2015-04-08-39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9691" y="2132856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2015-04-08-39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149080"/>
            <a:ext cx="2627784" cy="1970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Наша группа называется «Гномики» она начинается с приемной.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нашей приёмной есть эмблема и девиз…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2015-04-07-396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556792"/>
            <a:ext cx="6048672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915816" y="3284984"/>
            <a:ext cx="4032448" cy="316835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Мы гномики весёлые,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Дружно мы живём,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И в нашем детском садике –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Играем и растём!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025208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Любим в игры мы играть и роли                         сами исполнять!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Содержимое 4" descr="2015-03-20-337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2179307" cy="163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3-20-337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755576" y="3284984"/>
            <a:ext cx="1669777" cy="125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5-03-20-3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556792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5-03-30-37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55679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5-03-20-33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2924944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5-03-30-37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2132856"/>
            <a:ext cx="1347614" cy="179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5-03-30-37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4437112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5-04-02-39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4437112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Тротуарные дорожки,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Ходят люди, ходят кошки.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Тот, кто знает этот ход,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Тот зовётся – пешеход!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2015-03-25-346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2275317" cy="1706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2015-03-25-348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868144" y="692696"/>
            <a:ext cx="2461865" cy="1846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15-03-25-34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05064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2015-03-25-3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581128"/>
            <a:ext cx="2651787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 descr="2015-03-25-34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060848"/>
            <a:ext cx="3419872" cy="25649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Наши дети настоящие музыканты, любят играть на музыкальных инструментах. Вот какой оркестр :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Содержимое 5" descr="2015-03-25-349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3284984"/>
            <a:ext cx="4161656" cy="312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4" descr="2015-03-25-349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3945632" cy="2959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Дети, милые друзья,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 детский сад спешат с утра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 поэтому всегда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Чувствуем, что мы семья!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2015-03-30-371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988840"/>
            <a:ext cx="3009528" cy="2257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2015-03-30-372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2985525" cy="2239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2015-04-07-3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285631">
            <a:off x="4748717" y="3680148"/>
            <a:ext cx="2355726" cy="3140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2015-04-07-39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350630">
            <a:off x="1551935" y="3666678"/>
            <a:ext cx="2427734" cy="32369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Индивидуальные шкафчики детей, на которых нарисованы сказочные персонажи. Так же на каждом шкафчике есть место куда вешаются «</a:t>
            </a:r>
            <a:r>
              <a:rPr lang="ru-RU" dirty="0" err="1" smtClean="0">
                <a:solidFill>
                  <a:srgbClr val="00B050"/>
                </a:solidFill>
              </a:rPr>
              <a:t>похвалики</a:t>
            </a:r>
            <a:r>
              <a:rPr lang="ru-RU" dirty="0" smtClean="0">
                <a:solidFill>
                  <a:srgbClr val="00B050"/>
                </a:solidFill>
              </a:rPr>
              <a:t>», которые дети получают за добрые дела…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2015-04-07-39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92642"/>
            <a:ext cx="4906888" cy="368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4-02-395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37179" y="2492896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Стенд «Для Вас, Родители» </a:t>
            </a:r>
            <a:r>
              <a:rPr lang="ru-RU" sz="2400" dirty="0" smtClean="0">
                <a:solidFill>
                  <a:srgbClr val="7030A0"/>
                </a:solidFill>
              </a:rPr>
              <a:t> - это стенд с информационным материалом для родителей, где они знакомятся с возрастными особенностями детей, традициями и правилами группы, режимом дня и образовательной деятельностью.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2015-04-02-395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204864"/>
            <a:ext cx="5698976" cy="4274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Стенд «Домашнее задание» – вывешиваем информацию для закрепления пройденного материала.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2015-04-02-394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03848" y="2996952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2015-04-02-395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772816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Следующий стенд, без которого не обойдется ни одна приёмная, конечно же ТВОРЧЕСТВО ДЕТЕЙ…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2015-04-02-39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995120" cy="4958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 мало важный стенд «Меню», которое родители совместно со своим ребенком читают, перед тем как зайти в группу. Родители всегда знают информацию о питании детей..</a:t>
            </a:r>
            <a:endParaRPr lang="ru-RU" dirty="0"/>
          </a:p>
        </p:txBody>
      </p:sp>
      <p:pic>
        <p:nvPicPr>
          <p:cNvPr id="5" name="Содержимое 4" descr="2015-04-07-39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564904"/>
            <a:ext cx="4665712" cy="3499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5699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Основной вид деятельности дошкольного возраста – игра.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Игра – это отражение нашей группы.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Основные характеристики предметно-развивающей среды :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Зонирование – построение игровых и учебных зон.</a:t>
            </a:r>
            <a:endParaRPr lang="ru-RU" dirty="0"/>
          </a:p>
        </p:txBody>
      </p:sp>
      <p:pic>
        <p:nvPicPr>
          <p:cNvPr id="5" name="Содержимое 4" descr="2015-03-30-37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015-03-30-374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84675" y="16002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310</TotalTime>
  <Words>279</Words>
  <Application>Microsoft Office PowerPoint</Application>
  <PresentationFormat>Экран (4:3)</PresentationFormat>
  <Paragraphs>30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Старшая группа «Гномики»</vt:lpstr>
      <vt:lpstr>Наша группа называется «Гномики» она начинается с приемной. В нашей приёмной есть эмблема и девиз…</vt:lpstr>
      <vt:lpstr>Индивидуальные шкафчики детей, на которых нарисованы сказочные персонажи. Так же на каждом шкафчике есть место куда вешаются «похвалики», которые дети получают за добрые дела… </vt:lpstr>
      <vt:lpstr>Стенд «Для Вас, Родители»  - это стенд с информационным материалом для родителей, где они знакомятся с возрастными особенностями детей, традициями и правилами группы, режимом дня и образовательной деятельностью.</vt:lpstr>
      <vt:lpstr>Стенд «Домашнее задание» – вывешиваем информацию для закрепления пройденного материала.</vt:lpstr>
      <vt:lpstr>Следующий стенд, без которого не обойдется ни одна приёмная, конечно же ТВОРЧЕСТВО ДЕТЕЙ…</vt:lpstr>
      <vt:lpstr>Не мало важный стенд «Меню», которое родители совместно со своим ребенком читают, перед тем как зайти в группу. Родители всегда знают информацию о питании детей..</vt:lpstr>
      <vt:lpstr>Основной вид деятельности дошкольного возраста – игра. Игра – это отражение нашей группы.    Основные характеристики предметно-развивающей среды :</vt:lpstr>
      <vt:lpstr>Зонирование – построение игровых и учебных зон.</vt:lpstr>
      <vt:lpstr>Доступность- расположение игровых и дидактических материалов в поле зрения ребенка.</vt:lpstr>
      <vt:lpstr>Разнообразие – наличие всевозможных игровых и дидактических материалов для развития всех видов деятельности..</vt:lpstr>
      <vt:lpstr>Знать страну и город свой  И гордиться им – Помогает уголок «Узнаём о мире»</vt:lpstr>
      <vt:lpstr>Ну, а этот уголок Привлекает всех ребят, здесь торжественно и чинно, Книжки умные стоят.</vt:lpstr>
      <vt:lpstr>Уголок природы  В нашей группе есть, Здесь герань, фиалки Все цветы не счесть..</vt:lpstr>
      <vt:lpstr>Гордость наши перцы, лук На подоконнике растут Поливать не забываем, Урожай мы собираем..</vt:lpstr>
      <vt:lpstr>Конструкторов, игр дидактических много у нас  Они развивают способности клад. Математикой заняться в нашей группе каждый рад.</vt:lpstr>
      <vt:lpstr>Скучно детям не бывает Когда в театр они играют. Здесь роль на себя принимают, И жизненные ситуации отражают..</vt:lpstr>
      <vt:lpstr>Что бы сильным, крепким стать, Здоровье надо укреплять. С уголком спортивным Вырастишь активным!</vt:lpstr>
      <vt:lpstr>Центр изобразительного творчества. При создании центра был учтён принцип эстетической организации предметно – развивающей среды. В доступном для детей пространстве расположено многообразие изобразительных материалов.</vt:lpstr>
      <vt:lpstr>Любим в игры мы играть и роли                         сами исполнять!</vt:lpstr>
      <vt:lpstr>Тротуарные дорожки, Ходят люди, ходят кошки. Тот, кто знает этот ход,  Тот зовётся – пешеход!</vt:lpstr>
      <vt:lpstr>Наши дети настоящие музыканты, любят играть на музыкальных инструментах. Вот какой оркестр :</vt:lpstr>
      <vt:lpstr>Дети, милые друзья, В детский сад спешат с утра И поэтому всегда Чувствуем, что мы семья!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Пользователь</cp:lastModifiedBy>
  <cp:revision>17</cp:revision>
  <dcterms:created xsi:type="dcterms:W3CDTF">2015-04-13T06:21:38Z</dcterms:created>
  <dcterms:modified xsi:type="dcterms:W3CDTF">2016-03-27T16:37:10Z</dcterms:modified>
</cp:coreProperties>
</file>