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0" r:id="rId2"/>
    <p:sldId id="262" r:id="rId3"/>
    <p:sldId id="264" r:id="rId4"/>
    <p:sldId id="258" r:id="rId5"/>
    <p:sldId id="265" r:id="rId6"/>
    <p:sldId id="266" r:id="rId7"/>
    <p:sldId id="259" r:id="rId8"/>
    <p:sldId id="257" r:id="rId9"/>
    <p:sldId id="268" r:id="rId10"/>
    <p:sldId id="273" r:id="rId11"/>
    <p:sldId id="282" r:id="rId12"/>
    <p:sldId id="274" r:id="rId13"/>
    <p:sldId id="272" r:id="rId14"/>
    <p:sldId id="271" r:id="rId15"/>
    <p:sldId id="269" r:id="rId16"/>
    <p:sldId id="270" r:id="rId17"/>
    <p:sldId id="267" r:id="rId18"/>
    <p:sldId id="275" r:id="rId19"/>
    <p:sldId id="281" r:id="rId20"/>
    <p:sldId id="276" r:id="rId21"/>
    <p:sldId id="277" r:id="rId22"/>
    <p:sldId id="280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A2E5438-E6F1-43E6-B5AC-ADE518AB2578}">
          <p14:sldIdLst>
            <p14:sldId id="260"/>
            <p14:sldId id="262"/>
            <p14:sldId id="264"/>
            <p14:sldId id="258"/>
            <p14:sldId id="265"/>
            <p14:sldId id="266"/>
            <p14:sldId id="259"/>
            <p14:sldId id="257"/>
            <p14:sldId id="268"/>
            <p14:sldId id="273"/>
            <p14:sldId id="282"/>
            <p14:sldId id="274"/>
            <p14:sldId id="272"/>
            <p14:sldId id="271"/>
            <p14:sldId id="269"/>
            <p14:sldId id="270"/>
            <p14:sldId id="267"/>
            <p14:sldId id="275"/>
            <p14:sldId id="281"/>
            <p14:sldId id="276"/>
            <p14:sldId id="277"/>
            <p14:sldId id="280"/>
            <p14:sldId id="283"/>
          </p14:sldIdLst>
        </p14:section>
        <p14:section name="Раздел без заголовка" id="{91FF8BCD-FD36-4B1E-A73B-FBBBF6CFC6E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6" autoAdjust="0"/>
    <p:restoredTop sz="94660"/>
  </p:normalViewPr>
  <p:slideViewPr>
    <p:cSldViewPr>
      <p:cViewPr>
        <p:scale>
          <a:sx n="70" d="100"/>
          <a:sy n="70" d="100"/>
        </p:scale>
        <p:origin x="-157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17A90AA-2838-4495-A84A-878B0CB0D61C}" type="datetimeFigureOut">
              <a:rPr lang="ru-RU" smtClean="0"/>
              <a:t>27.03.2016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A28DDC-CAA0-4989-9D3B-DE137CD7CD5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рам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628800"/>
            <a:ext cx="5682477" cy="1147094"/>
          </a:xfrm>
        </p:spPr>
        <p:txBody>
          <a:bodyPr lIns="45704" rIns="45704"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Муниципальное  бюджетное  дошкольное образовательное  учреждение   </a:t>
            </a:r>
            <a:br>
              <a:rPr lang="ru-RU" sz="1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«детский </a:t>
            </a:r>
            <a:r>
              <a:rPr lang="ru-RU" sz="1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сад </a:t>
            </a:r>
            <a:r>
              <a:rPr lang="ru-RU" sz="18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№ </a:t>
            </a:r>
            <a:r>
              <a:rPr lang="ru-RU" sz="1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17 «Сказка»</a:t>
            </a:r>
          </a:p>
        </p:txBody>
      </p:sp>
      <p:sp>
        <p:nvSpPr>
          <p:cNvPr id="18434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267745" y="2852936"/>
            <a:ext cx="4680520" cy="1882277"/>
          </a:xfrm>
        </p:spPr>
        <p:txBody>
          <a:bodyPr lIns="45704" tIns="0" rIns="45704" bIns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dirty="0">
                <a:solidFill>
                  <a:srgbClr val="0070C0"/>
                </a:solidFill>
              </a:rPr>
              <a:t>Предметно – развивающая среда группа «Ягодка»</a:t>
            </a:r>
          </a:p>
          <a:p>
            <a:pPr>
              <a:lnSpc>
                <a:spcPct val="90000"/>
              </a:lnSpc>
            </a:pPr>
            <a:endParaRPr lang="ru-RU" sz="70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100" b="1" dirty="0">
                <a:solidFill>
                  <a:schemeClr val="tx2">
                    <a:lumMod val="75000"/>
                  </a:schemeClr>
                </a:solidFill>
              </a:rPr>
              <a:t>Воспитатели : Кулешова Н.Г.</a:t>
            </a:r>
          </a:p>
          <a:p>
            <a:pPr>
              <a:lnSpc>
                <a:spcPct val="90000"/>
              </a:lnSpc>
            </a:pPr>
            <a:r>
              <a:rPr lang="ru-RU" sz="2100" b="1" dirty="0">
                <a:solidFill>
                  <a:schemeClr val="tx2">
                    <a:lumMod val="75000"/>
                  </a:schemeClr>
                </a:solidFill>
              </a:rPr>
              <a:t>                        </a:t>
            </a:r>
            <a:r>
              <a:rPr lang="ru-RU" sz="21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b="1" dirty="0">
                <a:solidFill>
                  <a:schemeClr val="tx2">
                    <a:lumMod val="75000"/>
                  </a:schemeClr>
                </a:solidFill>
              </a:rPr>
              <a:t>Мущенко Т.Н.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49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6417"/>
            <a:ext cx="9289032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Патриотический уголок 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3068960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0074"/>
            <a:ext cx="3744416" cy="6144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84" y="3752416"/>
            <a:ext cx="3918601" cy="297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94" y="680074"/>
            <a:ext cx="3699579" cy="2844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580112" cy="692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Центр обучения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31840" y="4795155"/>
            <a:ext cx="2376264" cy="6478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96" y="2650854"/>
            <a:ext cx="2756082" cy="410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167" y="796138"/>
            <a:ext cx="2849901" cy="1758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40" y="4834705"/>
            <a:ext cx="3224875" cy="1813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377" y="260648"/>
            <a:ext cx="3146620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8" y="2753903"/>
            <a:ext cx="2632066" cy="1779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21" y="2564904"/>
            <a:ext cx="3185747" cy="1969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3" y="4650842"/>
            <a:ext cx="2581771" cy="2073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6" y="905897"/>
            <a:ext cx="2276964" cy="1744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7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94" y="116632"/>
            <a:ext cx="6067798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Математические игры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2825" y="4534245"/>
            <a:ext cx="3046615" cy="2161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86" y="4509120"/>
            <a:ext cx="2788380" cy="2160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32" y="2416204"/>
            <a:ext cx="2949908" cy="1924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32" y="2416203"/>
            <a:ext cx="2752634" cy="1913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" y="4547770"/>
            <a:ext cx="3035380" cy="214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75" y="134760"/>
            <a:ext cx="2728841" cy="2173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16203"/>
            <a:ext cx="3033292" cy="1931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0_9c955_2e1191f6_X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46" y="1002640"/>
            <a:ext cx="3322077" cy="135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 l="7898" r="21687"/>
          <a:stretch>
            <a:fillRect/>
          </a:stretch>
        </p:blipFill>
        <p:spPr bwMode="auto">
          <a:xfrm>
            <a:off x="25652" y="785168"/>
            <a:ext cx="3100350" cy="216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/>
          <a:srcRect l="3210" b="13843"/>
          <a:stretch>
            <a:fillRect/>
          </a:stretch>
        </p:blipFill>
        <p:spPr bwMode="auto">
          <a:xfrm>
            <a:off x="6058096" y="4754988"/>
            <a:ext cx="3085904" cy="2117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4"/>
          <a:srcRect l="5559" t="17017"/>
          <a:stretch>
            <a:fillRect/>
          </a:stretch>
        </p:blipFill>
        <p:spPr bwMode="auto">
          <a:xfrm>
            <a:off x="25652" y="3087219"/>
            <a:ext cx="3090590" cy="1489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5"/>
          <a:srcRect l="10338" t="10620" r="16286" b="7071"/>
          <a:stretch>
            <a:fillRect/>
          </a:stretch>
        </p:blipFill>
        <p:spPr bwMode="auto">
          <a:xfrm>
            <a:off x="6060778" y="3087219"/>
            <a:ext cx="3090844" cy="1581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6"/>
          <a:srcRect l="11002" r="7010"/>
          <a:stretch>
            <a:fillRect/>
          </a:stretch>
        </p:blipFill>
        <p:spPr bwMode="auto">
          <a:xfrm>
            <a:off x="55224" y="4606320"/>
            <a:ext cx="3061018" cy="2266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5224" y="0"/>
            <a:ext cx="9009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ентр сенсомоторного развития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89" y="785761"/>
            <a:ext cx="3090844" cy="2193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29" y="1484784"/>
            <a:ext cx="2770823" cy="4629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6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Наталья\Desktop\для призентации\DSC055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4474" t="8180" b="31749"/>
          <a:stretch>
            <a:fillRect/>
          </a:stretch>
        </p:blipFill>
        <p:spPr>
          <a:xfrm>
            <a:off x="4202101" y="557491"/>
            <a:ext cx="4860032" cy="265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6" name="Picture 3" descr="C:\Users\Наталья\Desktop\для призентации\DSC05521.JPG"/>
          <p:cNvPicPr>
            <a:picLocks noChangeAspect="1" noChangeArrowheads="1"/>
          </p:cNvPicPr>
          <p:nvPr/>
        </p:nvPicPr>
        <p:blipFill>
          <a:blip r:embed="rId3"/>
          <a:srcRect t="11185" r="2214" b="30080"/>
          <a:stretch>
            <a:fillRect/>
          </a:stretch>
        </p:blipFill>
        <p:spPr bwMode="auto">
          <a:xfrm>
            <a:off x="4678412" y="3985297"/>
            <a:ext cx="4383721" cy="2699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4"/>
          <a:srcRect l="24274" r="25641" b="20798"/>
          <a:stretch>
            <a:fillRect/>
          </a:stretch>
        </p:blipFill>
        <p:spPr bwMode="auto">
          <a:xfrm>
            <a:off x="755577" y="1242151"/>
            <a:ext cx="3168352" cy="2630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3960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Центр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безопасности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8" y="3985297"/>
            <a:ext cx="4283035" cy="2699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1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863600"/>
          </a:xfrm>
        </p:spPr>
        <p:txBody>
          <a:bodyPr lIns="45704" tIns="0" rIns="45704">
            <a:normAutofit/>
          </a:bodyPr>
          <a:lstStyle/>
          <a:p>
            <a:pPr marL="0" indent="0" algn="ctr">
              <a:buNone/>
              <a:defRPr/>
            </a:pP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Место </a:t>
            </a:r>
            <a: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уединения</a:t>
            </a:r>
          </a:p>
        </p:txBody>
      </p:sp>
      <p:sp>
        <p:nvSpPr>
          <p:cNvPr id="28674" name="Содержимое 2"/>
          <p:cNvSpPr>
            <a:spLocks noGrp="1"/>
          </p:cNvSpPr>
          <p:nvPr>
            <p:ph idx="4294967295"/>
          </p:nvPr>
        </p:nvSpPr>
        <p:spPr>
          <a:xfrm>
            <a:off x="0" y="1124744"/>
            <a:ext cx="9036050" cy="1454944"/>
          </a:xfrm>
        </p:spPr>
        <p:txBody>
          <a:bodyPr>
            <a:noAutofit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организовано место для уединения – где дети могут полистать любимую книжку, посмотреть фотографии и просто посидеть и отдохнуть от детского коллектива. Этим простым способом достигается  создание «своего» личного пространства</a:t>
            </a:r>
            <a:r>
              <a:rPr lang="ru-RU" sz="2400" dirty="0"/>
              <a:t>.</a:t>
            </a:r>
          </a:p>
        </p:txBody>
      </p:sp>
      <p:pic>
        <p:nvPicPr>
          <p:cNvPr id="28675" name="Picture 2" descr="F:\DCIM\101MSDCF\DSC054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421" y="2674911"/>
            <a:ext cx="6192932" cy="4216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70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047163" cy="764703"/>
          </a:xfrm>
        </p:spPr>
        <p:txBody>
          <a:bodyPr lIns="45704" tIns="0" rIns="45704"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Центр </a:t>
            </a:r>
            <a: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</a:t>
            </a: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кспериментирования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4294967295"/>
          </p:nvPr>
        </p:nvSpPr>
        <p:spPr>
          <a:xfrm>
            <a:off x="0" y="692696"/>
            <a:ext cx="9144000" cy="1799679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рассматривают,  проводят экспериментирование с различными предметами и природным материалом. В наличии имеются лупы, пластмассовые баночки, бутылочки с пенопластом (для упражнений по дыханию) ,трубочки, мыльные пузыри, различный природный материал</a:t>
            </a:r>
            <a:r>
              <a:rPr lang="ru-RU" sz="1700" dirty="0"/>
              <a:t>.</a:t>
            </a:r>
          </a:p>
        </p:txBody>
      </p:sp>
      <p:pic>
        <p:nvPicPr>
          <p:cNvPr id="33795" name="Picture 2" descr="C:\Users\Наталья\Desktop\для призентации\DSC05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611338"/>
            <a:ext cx="2413353" cy="159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59" y="5256260"/>
            <a:ext cx="2432593" cy="154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54" y="5243129"/>
            <a:ext cx="2455446" cy="1611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14" y="3629506"/>
            <a:ext cx="2455446" cy="1632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4-ая школа\фото к презентации\DSC079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52" y="1746931"/>
            <a:ext cx="2594904" cy="161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3362321"/>
            <a:ext cx="1998955" cy="3440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53" y="3501009"/>
            <a:ext cx="2018466" cy="3371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9" y="2034544"/>
            <a:ext cx="2232248" cy="125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99" y="2005593"/>
            <a:ext cx="2886956" cy="1623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9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20675"/>
            <a:ext cx="9144000" cy="514350"/>
          </a:xfrm>
        </p:spPr>
        <p:txBody>
          <a:bodyPr lIns="45704" tIns="0" rIns="45704">
            <a:noAutofit/>
          </a:bodyPr>
          <a:lstStyle/>
          <a:p>
            <a:pPr marL="0" indent="0" algn="ctr">
              <a:buNone/>
              <a:defRPr/>
            </a:pPr>
            <a: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Игровой центр «Жилая комната»</a:t>
            </a:r>
          </a:p>
        </p:txBody>
      </p:sp>
      <p:sp>
        <p:nvSpPr>
          <p:cNvPr id="26626" name="Содержимое 2"/>
          <p:cNvSpPr>
            <a:spLocks noGrp="1"/>
          </p:cNvSpPr>
          <p:nvPr>
            <p:ph idx="4294967295"/>
          </p:nvPr>
        </p:nvSpPr>
        <p:spPr>
          <a:xfrm>
            <a:off x="0" y="836613"/>
            <a:ext cx="8964613" cy="273685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  </a:t>
            </a:r>
            <a:r>
              <a:rPr lang="ru-RU" sz="1600" dirty="0">
                <a:solidFill>
                  <a:schemeClr val="tx1"/>
                </a:solidFill>
              </a:rPr>
              <a:t>В группе игровая среда наполнена разнообразным материалом и оборудованием. Это, прежде всего, игрушки – персонажи, коляска, кухонная мебель с набором  крупной игрушечной  посуды, муляжи овощей, фруктов и т.д. Они доставляют радость и удовольствие детям, формируют представления об окружающем мире, побуждают к активной  игровой деятельности.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   В группе имеются специальный игровой уголок, оборудованный по принципу подбора игр : «Больница», «Кухня», «Парикмахерская», </a:t>
            </a:r>
            <a:r>
              <a:rPr lang="ru-RU" sz="1600" dirty="0" smtClean="0">
                <a:solidFill>
                  <a:schemeClr val="tx1"/>
                </a:solidFill>
              </a:rPr>
              <a:t>«Магазин», </a:t>
            </a:r>
            <a:r>
              <a:rPr lang="ru-RU" sz="1600" dirty="0">
                <a:solidFill>
                  <a:schemeClr val="tx1"/>
                </a:solidFill>
              </a:rPr>
              <a:t>«Гараж» на отдельных  полочках , в пластмассовых ящиках находится строительный  материал, которым дети с удовольствием пользуются во время игры.</a:t>
            </a:r>
          </a:p>
        </p:txBody>
      </p:sp>
      <p:sp>
        <p:nvSpPr>
          <p:cNvPr id="26628" name="Picture 6"/>
          <p:cNvSpPr>
            <a:spLocks noChangeAspect="1" noChangeArrowheads="1"/>
          </p:cNvSpPr>
          <p:nvPr/>
        </p:nvSpPr>
        <p:spPr bwMode="auto">
          <a:xfrm>
            <a:off x="4715894" y="3428282"/>
            <a:ext cx="4141679" cy="316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33" tIns="40067" rIns="80133" bIns="40067"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66303"/>
            <a:ext cx="2448272" cy="338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6303"/>
            <a:ext cx="2232248" cy="338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309" y="3405789"/>
            <a:ext cx="2376264" cy="330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052736"/>
            <a:ext cx="6512511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«Больница»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784976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Любим в игры мы играть и роли сами распределять </a:t>
            </a:r>
          </a:p>
          <a:p>
            <a:pPr marL="45720" indent="0" algn="ctr"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Наша доктор Даша исцелит от всех напастей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1069"/>
            <a:ext cx="6120680" cy="4733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8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512511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Спешим </a:t>
            </a:r>
            <a: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«Салон </a:t>
            </a: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красоты»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080059"/>
            <a:ext cx="7056784" cy="3474720"/>
          </a:xfrm>
        </p:spPr>
        <p:txBody>
          <a:bodyPr/>
          <a:lstStyle/>
          <a:p>
            <a:r>
              <a:rPr lang="ru-RU" sz="2400" dirty="0"/>
              <a:t>Пелеринка, парикмахерские наборы (инструменты), флакончики, коробочки, фотографии с модельными стрижками.</a:t>
            </a:r>
          </a:p>
          <a:p>
            <a:endParaRPr lang="ru-RU" dirty="0"/>
          </a:p>
        </p:txBody>
      </p:sp>
      <p:pic>
        <p:nvPicPr>
          <p:cNvPr id="4" name="Picture 2" descr="F:\DCIM\101MSDCF\DSC05450.JPG"/>
          <p:cNvPicPr>
            <a:picLocks noChangeAspect="1" noChangeArrowheads="1"/>
          </p:cNvPicPr>
          <p:nvPr/>
        </p:nvPicPr>
        <p:blipFill>
          <a:blip r:embed="rId2"/>
          <a:srcRect r="18706"/>
          <a:stretch>
            <a:fillRect/>
          </a:stretch>
        </p:blipFill>
        <p:spPr bwMode="auto">
          <a:xfrm>
            <a:off x="1335709" y="2386413"/>
            <a:ext cx="6260627" cy="413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25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338"/>
            <a:ext cx="9144000" cy="731837"/>
          </a:xfrm>
        </p:spPr>
        <p:txBody>
          <a:bodyPr lIns="45704" tIns="0" rIns="45704">
            <a:normAutofit fontScale="90000"/>
          </a:bodyPr>
          <a:lstStyle/>
          <a:p>
            <a:pPr algn="ctr">
              <a:defRPr/>
            </a:pPr>
            <a:r>
              <a:rPr lang="ru-RU" sz="25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наша группа начинается с приёмной</a:t>
            </a:r>
            <a:endParaRPr lang="ru-RU" sz="2500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4818" name="Содержимое 2"/>
          <p:cNvSpPr>
            <a:spLocks noGrp="1"/>
          </p:cNvSpPr>
          <p:nvPr>
            <p:ph idx="4294967295"/>
          </p:nvPr>
        </p:nvSpPr>
        <p:spPr>
          <a:xfrm>
            <a:off x="323850" y="692695"/>
            <a:ext cx="8820150" cy="5331867"/>
          </a:xfrm>
        </p:spPr>
        <p:txBody>
          <a:bodyPr/>
          <a:lstStyle/>
          <a:p>
            <a:r>
              <a:rPr lang="ru-RU" sz="1700" dirty="0">
                <a:solidFill>
                  <a:schemeClr val="tx1"/>
                </a:solidFill>
              </a:rPr>
              <a:t>Здесь есть стенд «Вот мы какие», где размещены фото детей посещающих группу.</a:t>
            </a:r>
          </a:p>
          <a:p>
            <a:r>
              <a:rPr lang="ru-RU" sz="1700" dirty="0" smtClean="0">
                <a:solidFill>
                  <a:schemeClr val="tx1"/>
                </a:solidFill>
              </a:rPr>
              <a:t>Оформлен </a:t>
            </a:r>
            <a:r>
              <a:rPr lang="ru-RU" sz="1700" dirty="0">
                <a:solidFill>
                  <a:schemeClr val="tx1"/>
                </a:solidFill>
              </a:rPr>
              <a:t>родительский уголок.</a:t>
            </a:r>
          </a:p>
          <a:p>
            <a:r>
              <a:rPr lang="ru-RU" sz="1700" dirty="0">
                <a:solidFill>
                  <a:schemeClr val="tx1"/>
                </a:solidFill>
              </a:rPr>
              <a:t>Уголок «С днём рождения»</a:t>
            </a:r>
          </a:p>
          <a:p>
            <a:r>
              <a:rPr lang="ru-RU" sz="1700" dirty="0">
                <a:solidFill>
                  <a:schemeClr val="tx1"/>
                </a:solidFill>
              </a:rPr>
              <a:t>Уголок  «ТВОРЧЕСТВО»  - выставка детских работ </a:t>
            </a:r>
          </a:p>
        </p:txBody>
      </p:sp>
      <p:pic>
        <p:nvPicPr>
          <p:cNvPr id="34819" name="Picture 2" descr="F:\DCIM\101MSDCF\DSC05444.JPG"/>
          <p:cNvPicPr>
            <a:picLocks noChangeAspect="1" noChangeArrowheads="1"/>
          </p:cNvPicPr>
          <p:nvPr/>
        </p:nvPicPr>
        <p:blipFill>
          <a:blip r:embed="rId2"/>
          <a:srcRect r="4552"/>
          <a:stretch>
            <a:fillRect/>
          </a:stretch>
        </p:blipFill>
        <p:spPr bwMode="auto">
          <a:xfrm>
            <a:off x="757542" y="2276872"/>
            <a:ext cx="3201011" cy="2085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0" name="Picture 3" descr="F:\DCIM\101MSDCF\DSC05456.JPG"/>
          <p:cNvPicPr>
            <a:picLocks noChangeAspect="1" noChangeArrowheads="1"/>
          </p:cNvPicPr>
          <p:nvPr/>
        </p:nvPicPr>
        <p:blipFill>
          <a:blip r:embed="rId3"/>
          <a:srcRect r="7791"/>
          <a:stretch>
            <a:fillRect/>
          </a:stretch>
        </p:blipFill>
        <p:spPr bwMode="auto">
          <a:xfrm>
            <a:off x="1319580" y="4509120"/>
            <a:ext cx="3209776" cy="2034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4" descr="F:\DCIM\101MSDCF\DSC05459.JPG"/>
          <p:cNvPicPr>
            <a:picLocks noChangeAspect="1" noChangeArrowheads="1"/>
          </p:cNvPicPr>
          <p:nvPr/>
        </p:nvPicPr>
        <p:blipFill>
          <a:blip r:embed="rId4"/>
          <a:srcRect l="3674" r="3716"/>
          <a:stretch>
            <a:fillRect/>
          </a:stretch>
        </p:blipFill>
        <p:spPr bwMode="auto">
          <a:xfrm>
            <a:off x="5076056" y="2276872"/>
            <a:ext cx="3220633" cy="2051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2" name="Picture 5" descr="F:\DCIM\101MSDCF\DSC05442.JPG"/>
          <p:cNvPicPr>
            <a:picLocks noChangeAspect="1" noChangeArrowheads="1"/>
          </p:cNvPicPr>
          <p:nvPr/>
        </p:nvPicPr>
        <p:blipFill>
          <a:blip r:embed="rId5"/>
          <a:srcRect l="7625" r="14453"/>
          <a:stretch>
            <a:fillRect/>
          </a:stretch>
        </p:blipFill>
        <p:spPr bwMode="auto">
          <a:xfrm>
            <a:off x="4670148" y="4521063"/>
            <a:ext cx="3312368" cy="2029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726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600200"/>
            <a:ext cx="8229600" cy="604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873" y="188640"/>
            <a:ext cx="8027936" cy="10801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Нужны работники: столяры и плотники…</a:t>
            </a:r>
          </a:p>
          <a:p>
            <a:pPr marL="45720" indent="0"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Мы в пожарные пойдем….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3662"/>
            <a:ext cx="8027937" cy="509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0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53572"/>
            <a:ext cx="3138751" cy="7615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6228184" cy="3978776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маленькие строители </a:t>
            </a:r>
          </a:p>
          <a:p>
            <a:pPr marL="45720" indent="0"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и строим дом</a:t>
            </a:r>
          </a:p>
          <a:p>
            <a:pPr marL="45720" indent="0"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Герои сказок будут жить в нем…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F:\для призентации\DSC054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269996"/>
            <a:ext cx="2793442" cy="2166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6" y="1584968"/>
            <a:ext cx="3860184" cy="2553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всё про 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06" y="5057786"/>
            <a:ext cx="2080685" cy="156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90" y="2636912"/>
            <a:ext cx="4104456" cy="2427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59187"/>
            <a:ext cx="3934780" cy="2442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628" y="1484784"/>
            <a:ext cx="8674759" cy="2088233"/>
          </a:xfrm>
        </p:spPr>
        <p:txBody>
          <a:bodyPr>
            <a:normAutofit fontScale="9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dirty="0" smtClean="0"/>
              <a:t>         </a:t>
            </a:r>
            <a:r>
              <a:rPr lang="ru-RU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«Гараж»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Есть</a:t>
            </a:r>
            <a:r>
              <a:rPr lang="ru-RU" sz="28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различные </a:t>
            </a:r>
            <a:r>
              <a:rPr lang="ru-RU" sz="28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машины, дорожные знаки</a:t>
            </a:r>
            <a:r>
              <a:rPr lang="ru-RU" sz="28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28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настольные </a:t>
            </a:r>
            <a:r>
              <a:rPr lang="ru-RU" sz="28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игры по правилам дорожного движения.</a:t>
            </a:r>
            <a:r>
              <a:rPr lang="ru-RU" sz="4800" dirty="0"/>
              <a:t/>
            </a:r>
            <a:br>
              <a:rPr lang="ru-RU" sz="48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22408"/>
            <a:ext cx="6832848" cy="6092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Буду я водителем большой машины…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презентации среды\getImag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54" y="426660"/>
            <a:ext cx="2649193" cy="1490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Наталья\Desktop\для призентации\DSC05507.JPG"/>
          <p:cNvPicPr>
            <a:picLocks noChangeAspect="1" noChangeArrowheads="1"/>
          </p:cNvPicPr>
          <p:nvPr/>
        </p:nvPicPr>
        <p:blipFill>
          <a:blip r:embed="rId3"/>
          <a:srcRect l="15062"/>
          <a:stretch>
            <a:fillRect/>
          </a:stretch>
        </p:blipFill>
        <p:spPr bwMode="auto">
          <a:xfrm>
            <a:off x="238266" y="3391555"/>
            <a:ext cx="4176464" cy="2945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Наталья\Desktop\для призентации\DSC05536.JPG"/>
          <p:cNvPicPr>
            <a:picLocks noChangeAspect="1" noChangeArrowheads="1"/>
          </p:cNvPicPr>
          <p:nvPr/>
        </p:nvPicPr>
        <p:blipFill>
          <a:blip r:embed="rId4"/>
          <a:srcRect t="10498"/>
          <a:stretch>
            <a:fillRect/>
          </a:stretch>
        </p:blipFill>
        <p:spPr bwMode="auto">
          <a:xfrm>
            <a:off x="4516622" y="3391555"/>
            <a:ext cx="4430543" cy="2945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0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image.slidesharecdn.com/random-130607113737-phpapp01/95/-17-638.jpg?cb=13706232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" y="-1"/>
            <a:ext cx="9120562" cy="68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группа «Ягодкой» зовется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 ребятам здесь живется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5373216"/>
            <a:ext cx="7344816" cy="117396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вид деятельности детей дошкольного возраста игра.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– это отражение нашей группы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DSC056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816" y="1296527"/>
            <a:ext cx="5616624" cy="39714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Мама\картинки\Новая папка\19116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8510"/>
            <a:ext cx="2657025" cy="350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4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mage.slidesharecdn.com/random-131129012742-phpapp02/95/-3-638.jpg?cb=13857118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" y="-13567"/>
            <a:ext cx="9121856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4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80920" cy="9694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Центр двигательной активности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5"/>
            <a:ext cx="9144000" cy="3096344"/>
          </a:xfrm>
        </p:spPr>
        <p:txBody>
          <a:bodyPr>
            <a:normAutofit/>
          </a:bodyPr>
          <a:lstStyle/>
          <a:p>
            <a:r>
              <a:rPr lang="ru-RU" sz="1900" dirty="0" smtClean="0"/>
              <a:t>Потребность в движении является важной задачей при организации предметно-развивающей среды.  Для этого отведено пространство в группе, имеется различное оборудование: </a:t>
            </a:r>
            <a:r>
              <a:rPr lang="ru-RU" sz="1900" dirty="0" err="1" smtClean="0"/>
              <a:t>кольцеброс</a:t>
            </a:r>
            <a:r>
              <a:rPr lang="ru-RU" sz="1900" dirty="0" smtClean="0"/>
              <a:t>, мячи, кегли, обручи, гимнастические палки, пластмассовые кочки, мягкие кубики, разноцветные флажки, ленточки. Своими руками сделали массажный коврик (пуговицы), гантели (пластмассовые бутылочки с песком).</a:t>
            </a:r>
          </a:p>
          <a:p>
            <a:endParaRPr lang="ru-RU" dirty="0"/>
          </a:p>
        </p:txBody>
      </p:sp>
      <p:pic>
        <p:nvPicPr>
          <p:cNvPr id="4" name="Picture 3" descr="F:\DCIM\101MSDCF\DSC05465.JPG"/>
          <p:cNvPicPr>
            <a:picLocks noChangeAspect="1" noChangeArrowheads="1"/>
          </p:cNvPicPr>
          <p:nvPr/>
        </p:nvPicPr>
        <p:blipFill>
          <a:blip r:embed="rId2"/>
          <a:srcRect l="11644"/>
          <a:stretch>
            <a:fillRect/>
          </a:stretch>
        </p:blipFill>
        <p:spPr bwMode="auto">
          <a:xfrm>
            <a:off x="2564703" y="3656077"/>
            <a:ext cx="3836422" cy="2592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:\DCIM\101MSDCF\DSC05463.JPG"/>
          <p:cNvPicPr>
            <a:picLocks noChangeAspect="1" noChangeArrowheads="1"/>
          </p:cNvPicPr>
          <p:nvPr/>
        </p:nvPicPr>
        <p:blipFill>
          <a:blip r:embed="rId3"/>
          <a:srcRect l="14252" t="16090" r="21417" b="19592"/>
          <a:stretch>
            <a:fillRect/>
          </a:stretch>
        </p:blipFill>
        <p:spPr bwMode="auto">
          <a:xfrm>
            <a:off x="6527899" y="3061836"/>
            <a:ext cx="2616101" cy="378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" y="3002067"/>
            <a:ext cx="2457199" cy="3821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7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8425"/>
            <a:ext cx="8697913" cy="738287"/>
          </a:xfrm>
        </p:spPr>
        <p:txBody>
          <a:bodyPr lIns="45704" tIns="0" rIns="45704">
            <a:noAutofit/>
          </a:bodyPr>
          <a:lstStyle/>
          <a:p>
            <a:pPr algn="ctr">
              <a:defRPr/>
            </a:pP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Музыкально-театральный центр</a:t>
            </a:r>
          </a:p>
        </p:txBody>
      </p:sp>
      <p:sp>
        <p:nvSpPr>
          <p:cNvPr id="23554" name="Содержимое 2"/>
          <p:cNvSpPr>
            <a:spLocks noGrp="1"/>
          </p:cNvSpPr>
          <p:nvPr>
            <p:ph idx="4294967295"/>
          </p:nvPr>
        </p:nvSpPr>
        <p:spPr>
          <a:xfrm>
            <a:off x="0" y="692150"/>
            <a:ext cx="9036050" cy="34559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400" dirty="0"/>
              <a:t>   </a:t>
            </a:r>
            <a:r>
              <a:rPr lang="ru-RU" sz="1800" dirty="0"/>
              <a:t>Здесь есть музыкальные инструменты, которые доставляют детям много радостных минут. Кроме того, они развивают  фонематический слух и чувство ритма у   ребёнка.</a:t>
            </a:r>
          </a:p>
          <a:p>
            <a:pPr>
              <a:buFont typeface="Wingdings" pitchFamily="2" charset="2"/>
              <a:buNone/>
            </a:pPr>
            <a:r>
              <a:rPr lang="ru-RU" sz="1800" dirty="0"/>
              <a:t>Мы стараемся знакомить детей с различными видами театра, чтобы каждый ребёнок мог выбрать именно  тот театр, который ему наиболее близок и удобен. Здесь у нас есть настольный театр, резиновые игрушки –персонажи, пальчиковый театр, шапочки. Встреча с куклой помогает ребятам расслабиться, снять напряжение, создать радостную атмосферу.</a:t>
            </a:r>
          </a:p>
        </p:txBody>
      </p:sp>
      <p:pic>
        <p:nvPicPr>
          <p:cNvPr id="23555" name="Picture 2" descr="F:\DCIM\101MSDCF\DSC05263.JPG"/>
          <p:cNvPicPr>
            <a:picLocks noChangeAspect="1" noChangeArrowheads="1"/>
          </p:cNvPicPr>
          <p:nvPr/>
        </p:nvPicPr>
        <p:blipFill>
          <a:blip r:embed="rId2"/>
          <a:srcRect l="11641"/>
          <a:stretch>
            <a:fillRect/>
          </a:stretch>
        </p:blipFill>
        <p:spPr bwMode="auto">
          <a:xfrm>
            <a:off x="26261" y="3068960"/>
            <a:ext cx="4715893" cy="364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6" name="Picture 2" descr="C:\Users\Наталья\Desktop\для призентации\DSC05593.JPG"/>
          <p:cNvPicPr>
            <a:picLocks noChangeAspect="1" noChangeArrowheads="1"/>
          </p:cNvPicPr>
          <p:nvPr/>
        </p:nvPicPr>
        <p:blipFill>
          <a:blip r:embed="rId3"/>
          <a:srcRect l="3362" r="10197"/>
          <a:stretch>
            <a:fillRect/>
          </a:stretch>
        </p:blipFill>
        <p:spPr bwMode="auto">
          <a:xfrm>
            <a:off x="4761550" y="3094879"/>
            <a:ext cx="4356160" cy="364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estival.1september.ru/articles/640492/presentation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Наталья\Desktop\для призентации\DSC05478.JPG"/>
          <p:cNvPicPr>
            <a:picLocks noChangeAspect="1" noChangeArrowheads="1"/>
          </p:cNvPicPr>
          <p:nvPr/>
        </p:nvPicPr>
        <p:blipFill>
          <a:blip r:embed="rId3"/>
          <a:srcRect l="8145" r="12241"/>
          <a:stretch>
            <a:fillRect/>
          </a:stretch>
        </p:blipFill>
        <p:spPr bwMode="auto">
          <a:xfrm>
            <a:off x="5557193" y="2122787"/>
            <a:ext cx="3317445" cy="440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C:\Users\Наталья\Desktop\для призентации\DSC05476.JPG"/>
          <p:cNvPicPr>
            <a:picLocks noChangeAspect="1" noChangeArrowheads="1"/>
          </p:cNvPicPr>
          <p:nvPr/>
        </p:nvPicPr>
        <p:blipFill>
          <a:blip r:embed="rId4"/>
          <a:srcRect l="19208" t="-2756" r="15761"/>
          <a:stretch>
            <a:fillRect/>
          </a:stretch>
        </p:blipFill>
        <p:spPr bwMode="auto">
          <a:xfrm>
            <a:off x="261782" y="2122787"/>
            <a:ext cx="5030282" cy="4420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7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estival.1september.ru/articles/640492/presentation/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6453"/>
            <a:ext cx="2808312" cy="3951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165" y="1393020"/>
            <a:ext cx="309473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2959661" cy="384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30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338"/>
            <a:ext cx="9144000" cy="2387550"/>
          </a:xfrm>
        </p:spPr>
        <p:txBody>
          <a:bodyPr lIns="45704" tIns="0" rIns="45704"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3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Центр художественно-эстетической деятельности</a:t>
            </a:r>
            <a:r>
              <a:rPr lang="ru-RU" sz="25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/>
            </a:r>
            <a:br>
              <a:rPr lang="ru-RU" sz="25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</a:br>
            <a:r>
              <a:rPr lang="ru-RU" sz="25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 </a:t>
            </a:r>
            <a:br>
              <a:rPr lang="ru-RU" sz="2500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</a:br>
            <a:endParaRPr lang="ru-RU" sz="2500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3610543" y="1191425"/>
            <a:ext cx="5554662" cy="8509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это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Книжкин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дом, </a:t>
            </a:r>
          </a:p>
          <a:p>
            <a:pPr marL="45720" indent="0"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очень интересно в нем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5603" name="Picture 2" descr="F:\DCIM\101MSDCF\DSC05154.JPG"/>
          <p:cNvPicPr>
            <a:picLocks noChangeAspect="1" noChangeArrowheads="1"/>
          </p:cNvPicPr>
          <p:nvPr/>
        </p:nvPicPr>
        <p:blipFill>
          <a:blip r:embed="rId2"/>
          <a:srcRect l="19624" r="1967"/>
          <a:stretch>
            <a:fillRect/>
          </a:stretch>
        </p:blipFill>
        <p:spPr bwMode="auto">
          <a:xfrm>
            <a:off x="5677929" y="2042325"/>
            <a:ext cx="3455405" cy="229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74914"/>
            <a:ext cx="3631749" cy="2468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" y="1014543"/>
            <a:ext cx="3528392" cy="5822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93508590_0_6fd01_9387dd10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13" y="2251180"/>
            <a:ext cx="2104374" cy="18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9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331</TotalTime>
  <Words>523</Words>
  <Application>Microsoft Office PowerPoint</Application>
  <PresentationFormat>Экран (4:3)</PresentationFormat>
  <Paragraphs>46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Исполнительная</vt:lpstr>
      <vt:lpstr>Муниципальное  бюджетное  дошкольное образовательное  учреждение    «детский сад № 17 «Сказка»</vt:lpstr>
      <vt:lpstr>наша группа начинается с приёмной</vt:lpstr>
      <vt:lpstr>Это группа «Ягодкой» зовется Хорошо ребятам здесь живется</vt:lpstr>
      <vt:lpstr>Презентация PowerPoint</vt:lpstr>
      <vt:lpstr>Центр двигательной активности </vt:lpstr>
      <vt:lpstr>Музыкально-театральный центр</vt:lpstr>
      <vt:lpstr>Презентация PowerPoint</vt:lpstr>
      <vt:lpstr>Презентация PowerPoint</vt:lpstr>
      <vt:lpstr>Центр художественно-эстетической деятельности   </vt:lpstr>
      <vt:lpstr>Патриотический уголок </vt:lpstr>
      <vt:lpstr>Центр обучения</vt:lpstr>
      <vt:lpstr> Математические игры</vt:lpstr>
      <vt:lpstr>Презентация PowerPoint</vt:lpstr>
      <vt:lpstr>Презентация PowerPoint</vt:lpstr>
      <vt:lpstr>Место для уединения</vt:lpstr>
      <vt:lpstr>Центр экспериментирования</vt:lpstr>
      <vt:lpstr>Игровой центр «Жилая комната»</vt:lpstr>
      <vt:lpstr>«Больница»</vt:lpstr>
      <vt:lpstr>Спешим в «Салон красоты»</vt:lpstr>
      <vt:lpstr>Презентация PowerPoint</vt:lpstr>
      <vt:lpstr>Презентация PowerPoint</vt:lpstr>
      <vt:lpstr>         «Гараж» Есть различные машины, дорожные знаки,       настольные игры по правилам дорожного движения.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 дошкольное образовательное  учреждение    детский сад II категории № 17 «Сказка»</dc:title>
  <dc:creator>User</dc:creator>
  <cp:lastModifiedBy>Пользователь</cp:lastModifiedBy>
  <cp:revision>32</cp:revision>
  <dcterms:created xsi:type="dcterms:W3CDTF">2015-01-05T17:52:43Z</dcterms:created>
  <dcterms:modified xsi:type="dcterms:W3CDTF">2016-03-27T16:42:50Z</dcterms:modified>
</cp:coreProperties>
</file>