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2" r:id="rId3"/>
    <p:sldId id="263" r:id="rId4"/>
    <p:sldId id="264" r:id="rId5"/>
    <p:sldId id="271" r:id="rId6"/>
    <p:sldId id="266" r:id="rId7"/>
    <p:sldId id="269" r:id="rId8"/>
    <p:sldId id="257" r:id="rId9"/>
    <p:sldId id="258" r:id="rId10"/>
    <p:sldId id="260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8C2"/>
    <a:srgbClr val="D9E3B3"/>
    <a:srgbClr val="FFE0A3"/>
    <a:srgbClr val="FFFFCC"/>
    <a:srgbClr val="EE042B"/>
    <a:srgbClr val="0E521B"/>
    <a:srgbClr val="BD1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60" d="100"/>
          <a:sy n="60" d="100"/>
        </p:scale>
        <p:origin x="-183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6481-0695-4E5C-A74F-535B4D863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9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359B99-5673-42EA-BA55-093E512DD8A5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1EE529-F07D-42E5-B5E8-3BB9C634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все по пдд\Новая папка\МБДОУ№ 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" y="764704"/>
            <a:ext cx="9144000" cy="633670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30294"/>
          </a:xfr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EE04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ДС №17 «Сказка»</a:t>
            </a:r>
            <a:br>
              <a:rPr lang="ru-RU" b="1" dirty="0" smtClean="0">
                <a:solidFill>
                  <a:srgbClr val="EE04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EE04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Первомайская, 12</a:t>
            </a:r>
            <a:endParaRPr lang="ru-RU" b="1" dirty="0">
              <a:solidFill>
                <a:srgbClr val="EE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3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9"/>
          <p:cNvSpPr>
            <a:spLocks noGrp="1" noChangeArrowheads="1"/>
          </p:cNvSpPr>
          <p:nvPr>
            <p:ph idx="1"/>
          </p:nvPr>
        </p:nvSpPr>
        <p:spPr>
          <a:xfrm>
            <a:off x="107504" y="260648"/>
            <a:ext cx="9017446" cy="3744416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800" dirty="0" smtClean="0">
              <a:latin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провоцирующих вопросов</a:t>
            </a:r>
          </a:p>
          <a:p>
            <a:pPr marL="365760" indent="-283464" fontAlgn="auto"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Спроси своего друга о чем-либо, что изображено на картине</a:t>
            </a:r>
          </a:p>
          <a:p>
            <a:pPr marL="365760" indent="-283464" fontAlgn="auto"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800" dirty="0" smtClean="0">
              <a:latin typeface="+mj-lt"/>
            </a:endParaRPr>
          </a:p>
          <a:p>
            <a:pPr marL="365760" indent="-283464" fontAlgn="auto"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ассоциативного образа       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 fontAlgn="auto">
              <a:spcAft>
                <a:spcPts val="0"/>
              </a:spcAft>
              <a:buClr>
                <a:schemeClr val="hlink"/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от имени персонажа задает вопрос сверстнику</a:t>
            </a:r>
          </a:p>
          <a:p>
            <a:pPr marL="365760" indent="-283464" fontAlgn="auto">
              <a:spcAft>
                <a:spcPts val="0"/>
              </a:spcAft>
              <a:buClr>
                <a:schemeClr val="hlink"/>
              </a:buClr>
              <a:buFont typeface="Wingdings 2"/>
              <a:buNone/>
              <a:defRPr/>
            </a:pPr>
            <a:endParaRPr lang="ru-RU" sz="800" dirty="0" smtClean="0">
              <a:solidFill>
                <a:srgbClr val="002060"/>
              </a:solidFill>
            </a:endParaRPr>
          </a:p>
          <a:p>
            <a:pPr marL="365760" indent="-283464" fontAlgn="auto"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ситуации</a:t>
            </a:r>
          </a:p>
          <a:p>
            <a:pPr marL="365760" indent="-283464" fontAlgn="auto"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«Представь себя облачком»</a:t>
            </a:r>
          </a:p>
          <a:p>
            <a:pPr marL="365760" indent="-283464" fontAlgn="auto"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365760" indent="-283464" algn="ctr" fontAlgn="auto"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540409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474870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4" tmFilter="0, 0; 0.125,0.2665; 0.25,0.4; 0.375,0.465; 0.5,0.5;  0.625,0.535; 0.75,0.6; 0.875,0.7335; 1,1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49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4" tmFilter="0, 0; 0.125,0.2665; 0.25,0.4; 0.375,0.465; 0.5,0.5;  0.625,0.535; 0.75,0.6; 0.875,0.7335; 1,1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49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4" tmFilter="0, 0; 0.125,0.2665; 0.25,0.4; 0.375,0.465; 0.5,0.5;  0.625,0.535; 0.75,0.6; 0.875,0.7335; 1,1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49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5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50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5" y="620688"/>
            <a:ext cx="4320480" cy="1540161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Грамота</a:t>
            </a:r>
            <a:endParaRPr lang="ru-RU" sz="4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797152"/>
            <a:ext cx="898261" cy="106164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0330"/>
            <a:ext cx="2587334" cy="1854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5155"/>
            <a:ext cx="2133959" cy="2886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28" y="2564291"/>
            <a:ext cx="2674054" cy="1679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2564291"/>
            <a:ext cx="2736610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21956"/>
            <a:ext cx="2683566" cy="2115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421956"/>
            <a:ext cx="2515327" cy="2203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1426"/>
            <a:ext cx="2629247" cy="1846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6752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деятельность </a:t>
            </a:r>
            <a:endParaRPr lang="ru-RU" sz="4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3289709" cy="1850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71" y="4941168"/>
            <a:ext cx="3369905" cy="1895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72" y="2996952"/>
            <a:ext cx="3096344" cy="1822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83" y="1052736"/>
            <a:ext cx="2903871" cy="1772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5" y="2981919"/>
            <a:ext cx="3024336" cy="1816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" y="1052736"/>
            <a:ext cx="2801644" cy="1772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43" y="970576"/>
            <a:ext cx="3055321" cy="184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157" y="27709"/>
            <a:ext cx="9144000" cy="1196752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элементарных математических представлений</a:t>
            </a:r>
            <a:r>
              <a:rPr lang="ru-RU" sz="4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</a:rPr>
              <a:t> </a:t>
            </a:r>
            <a:endParaRPr lang="ru-RU" sz="4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231" y="4797152"/>
            <a:ext cx="1474323" cy="10616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66" y="3261613"/>
            <a:ext cx="2286209" cy="1661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54" y="3217773"/>
            <a:ext cx="2593811" cy="1674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63" y="1351649"/>
            <a:ext cx="2612563" cy="1750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25453"/>
            <a:ext cx="2448270" cy="1733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36" y="5072882"/>
            <a:ext cx="2347615" cy="1785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37" y="5054260"/>
            <a:ext cx="2593811" cy="1765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54260"/>
            <a:ext cx="2448270" cy="1784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60" y="1354776"/>
            <a:ext cx="2347615" cy="177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5257"/>
            <a:ext cx="2448270" cy="1716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0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ама\кулешова\фото\для призентации\рам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6" y="-33445"/>
            <a:ext cx="9172636" cy="68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548680"/>
            <a:ext cx="4752528" cy="38164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Создание условий для успешного обучения детей в </a:t>
            </a:r>
            <a:r>
              <a:rPr lang="ru-RU" b="1" dirty="0" smtClean="0">
                <a:solidFill>
                  <a:srgbClr val="FF0000"/>
                </a:solidFill>
              </a:rPr>
              <a:t>школе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2014-2015 уч. 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ДОУ работает по программе «Детство»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 О. В. Акулова, Т. И. Бабаева  и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40338"/>
            <a:ext cx="8856984" cy="14176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Девиз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программы «ДЕТСТВО»: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«Чувствовать – Познавать – Творить»</a:t>
            </a:r>
          </a:p>
          <a:p>
            <a:pPr algn="ctr"/>
            <a:endParaRPr lang="ru-RU" sz="3600" dirty="0"/>
          </a:p>
        </p:txBody>
      </p:sp>
      <p:pic>
        <p:nvPicPr>
          <p:cNvPr id="3074" name="Picture 2" descr="http://www.kdp-spb.ru/img/kafedra/eng/detstvo-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811331" cy="40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12.insales.ru/images/products/1/6657/37042689/large_%D0%94%D0%BE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340768"/>
            <a:ext cx="2903201" cy="40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ама\картинки\РАМКИ картинки\getImage (3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196752"/>
            <a:ext cx="5616624" cy="108012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5904656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E5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0E5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каждому ребенку в детском саду возможность для развития способностей, активного </a:t>
            </a:r>
            <a:r>
              <a:rPr lang="ru-RU" sz="2800" b="1" dirty="0" err="1" smtClean="0">
                <a:solidFill>
                  <a:srgbClr val="0E5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практикования</a:t>
            </a:r>
            <a:r>
              <a:rPr lang="ru-RU" sz="2800" b="1" dirty="0" smtClean="0">
                <a:solidFill>
                  <a:srgbClr val="0E5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разных видах </a:t>
            </a:r>
            <a:r>
              <a:rPr lang="ru-RU" sz="2800" b="1" dirty="0">
                <a:solidFill>
                  <a:srgbClr val="0E5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E5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деятельности, творческой самореализации</a:t>
            </a:r>
            <a:endParaRPr lang="ru-RU" sz="2800" b="1" dirty="0">
              <a:solidFill>
                <a:srgbClr val="0E52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http://vcegdaprazdnik.ru/uploads/posts/2012-06/1340737002_masha-klubnika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328"/>
            <a:ext cx="4572000" cy="694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32856"/>
            <a:ext cx="2448272" cy="136815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EE042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b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EE042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EE042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«Ягодка»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EE042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692696"/>
            <a:ext cx="439248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</a:t>
            </a:r>
          </a:p>
          <a:p>
            <a:pPr marL="0" indent="0" algn="ctr">
              <a:buNone/>
            </a:pPr>
            <a:endParaRPr lang="ru-RU" sz="2800" b="1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</a:p>
          <a:p>
            <a:pPr marL="0" indent="0" algn="ctr">
              <a:buNone/>
            </a:pPr>
            <a:endParaRPr lang="ru-RU" sz="2800" b="1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Кулешова Наталья Геннадьевна</a:t>
            </a:r>
          </a:p>
          <a:p>
            <a:pPr marL="0" indent="0" algn="ctr">
              <a:buNone/>
            </a:pPr>
            <a:endParaRPr lang="ru-RU" sz="2800" b="1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Мущенко Татьяна Николаевна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252890"/>
            <a:ext cx="7125113" cy="2241324"/>
          </a:xfrm>
        </p:spPr>
        <p:txBody>
          <a:bodyPr/>
          <a:lstStyle/>
          <a:p>
            <a:pPr algn="ctr"/>
            <a:r>
              <a:rPr lang="ru-RU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Физкультурное </a:t>
            </a:r>
            <a:br>
              <a:rPr lang="ru-RU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50" y="548680"/>
            <a:ext cx="2683157" cy="20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65" y="257865"/>
            <a:ext cx="2683835" cy="199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3" y="2450534"/>
            <a:ext cx="2724906" cy="2043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65" y="4693459"/>
            <a:ext cx="2691808" cy="2018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38" y="2499209"/>
            <a:ext cx="2685917" cy="2014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5" y="260648"/>
            <a:ext cx="2656323" cy="1992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94214"/>
            <a:ext cx="2853178" cy="1785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D:\Мама\фото все\корнева\126_1405\IMG_33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3" y="4693459"/>
            <a:ext cx="2719983" cy="1979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а\картинки\РАМКИ картинки\getImage (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2410429" cy="9530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3" y="188640"/>
            <a:ext cx="3176251" cy="2317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31" y="116631"/>
            <a:ext cx="3130049" cy="2292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9052"/>
            <a:ext cx="3312368" cy="2299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03414"/>
            <a:ext cx="3499801" cy="2221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04" y="4406715"/>
            <a:ext cx="3384376" cy="2230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речи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 методы работы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899593" y="1484783"/>
            <a:ext cx="4315346" cy="4896967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Элементы поиска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Предлагается подумать,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чтобы дети хотели узнать,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кроме того, что изображено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 картине.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Цель.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65760" indent="-283464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Обогащают содержание рассказов .</a:t>
            </a:r>
          </a:p>
          <a:p>
            <a:pPr marL="365760" indent="-283464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Учат представлять прошлое и будущее.</a:t>
            </a:r>
          </a:p>
        </p:txBody>
      </p:sp>
      <p:pic>
        <p:nvPicPr>
          <p:cNvPr id="27652" name="Picture 11" descr="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2276872"/>
            <a:ext cx="3735387" cy="280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433431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25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7813"/>
            <a:ext cx="9144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 игры и творческие задания: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3"/>
            <a:ext cx="8892480" cy="3456385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Вызывают интерес своей новизной и необычностью</a:t>
            </a:r>
            <a:endParaRPr lang="ru-RU" sz="24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«Подзорная труба» </a:t>
            </a:r>
            <a:r>
              <a:rPr lang="ru-RU" sz="2400" dirty="0" smtClean="0"/>
              <a:t>–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«подзорную»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трубу дети выделяют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 картине объекты и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рассказывают о них.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11245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509120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«Привязывание» пословиц и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поговорок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картине</a:t>
            </a: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Дети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учатся через обоснование связи пословиц и поговорок с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картиной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строить рассказы-рассуждения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99165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theme1.xml><?xml version="1.0" encoding="utf-8"?>
<a:theme xmlns:a="http://schemas.openxmlformats.org/drawingml/2006/main" name="Spring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376</TotalTime>
  <Words>192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МБДОУ ДС №17 «Сказка» ул. Первомайская, 12</vt:lpstr>
      <vt:lpstr>Создание условий для успешного обучения детей в школе 2014-2015 уч. г.</vt:lpstr>
      <vt:lpstr>ДОУ работает по программе «Детство» Авторы О. В. Акулова, Т. И. Бабаева  и др.  </vt:lpstr>
      <vt:lpstr>Цель Программы:</vt:lpstr>
      <vt:lpstr>Группа  «Ягодка»</vt:lpstr>
      <vt:lpstr>Физкультурное  развитие</vt:lpstr>
      <vt:lpstr>Презентация PowerPoint</vt:lpstr>
      <vt:lpstr>Развитие речи Нетрадиционные методы работы:</vt:lpstr>
      <vt:lpstr> Нетрадиционные игры и творческие задания:</vt:lpstr>
      <vt:lpstr>Презентация PowerPoint</vt:lpstr>
      <vt:lpstr>Грамота</vt:lpstr>
      <vt:lpstr>Исследовательская деятельность </vt:lpstr>
      <vt:lpstr>Развитие элементарных математических представлений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38</cp:revision>
  <dcterms:created xsi:type="dcterms:W3CDTF">2014-12-13T17:56:25Z</dcterms:created>
  <dcterms:modified xsi:type="dcterms:W3CDTF">2016-03-26T19:48:05Z</dcterms:modified>
</cp:coreProperties>
</file>