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58" r:id="rId3"/>
    <p:sldId id="256" r:id="rId4"/>
    <p:sldId id="257" r:id="rId5"/>
    <p:sldId id="259" r:id="rId6"/>
    <p:sldId id="260" r:id="rId7"/>
    <p:sldId id="262" r:id="rId8"/>
    <p:sldId id="261" r:id="rId9"/>
    <p:sldId id="263" r:id="rId10"/>
    <p:sldId id="270" r:id="rId11"/>
    <p:sldId id="265" r:id="rId12"/>
    <p:sldId id="266" r:id="rId13"/>
    <p:sldId id="267" r:id="rId14"/>
    <p:sldId id="269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CBD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32" autoAdjust="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FC9F6-2EA0-4DC5-9008-B8F3A2209632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F9CEF-50C6-413E-8762-8F791983F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F9CEF-50C6-413E-8762-8F791983FAE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6D84-3700-44C6-863A-ED0CF483C9C3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89B5-6FE8-4B6E-AE76-F1F247CCF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6D84-3700-44C6-863A-ED0CF483C9C3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89B5-6FE8-4B6E-AE76-F1F247CCF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6D84-3700-44C6-863A-ED0CF483C9C3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89B5-6FE8-4B6E-AE76-F1F247CCF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6D84-3700-44C6-863A-ED0CF483C9C3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89B5-6FE8-4B6E-AE76-F1F247CCF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6D84-3700-44C6-863A-ED0CF483C9C3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89B5-6FE8-4B6E-AE76-F1F247CCF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6D84-3700-44C6-863A-ED0CF483C9C3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89B5-6FE8-4B6E-AE76-F1F247CCF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6D84-3700-44C6-863A-ED0CF483C9C3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89B5-6FE8-4B6E-AE76-F1F247CCF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6D84-3700-44C6-863A-ED0CF483C9C3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89B5-6FE8-4B6E-AE76-F1F247CCF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6D84-3700-44C6-863A-ED0CF483C9C3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89B5-6FE8-4B6E-AE76-F1F247CCF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6D84-3700-44C6-863A-ED0CF483C9C3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89B5-6FE8-4B6E-AE76-F1F247CCF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6D84-3700-44C6-863A-ED0CF483C9C3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89B5-6FE8-4B6E-AE76-F1F247CCF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F6D84-3700-44C6-863A-ED0CF483C9C3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589B5-6FE8-4B6E-AE76-F1F247CCF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ttp://2.bp.blogspot.com/-QaUXwEVhoyw/U7i_W8P3SQI/AAAAAAAAKGY/u3l4myoSEPw/s1600/%E6%96%87%E6%88%BF%E5%85%B7%E3%81%A8%E5%AD%90%E4%BE%9B%E9%81%94%E3%81%A7%E5%9B%B2%E3%82%93%E3%81%A0%E3%83%95%E3%83%AC%E3%83%BC%E3%83%A0%20cartoon%20school%20supplies%20%E3%82%A4%E3%83%A9%E3%82%B9%E3%83%88%E7%B4%A0%E6%9D%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2000240"/>
            <a:ext cx="757124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Мероприятия апреля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92697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Кизильский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Дом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пионеров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школьников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F:\мероприятия апреля\экскурсия в дом школьника\DSC054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6984776" cy="4890077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ероприятия апреля\экскурсия в дом школьника\DSC053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4133778" cy="329664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2051" name="Picture 3" descr="F:\мероприятия апреля\экскурсия в дом школьника\DSC05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857628"/>
            <a:ext cx="4033140" cy="266764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2052" name="Picture 4" descr="F:\мероприятия апреля\экскурсия в дом школьника\DSC05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86190"/>
            <a:ext cx="3960440" cy="283665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7" name="Picture 2" descr="F:\мероприятия апреля\экскурсия в дом школьника\DSC053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85728"/>
            <a:ext cx="4407586" cy="273630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214282" y="3071810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Приходите на часок в наш спортивный уголок.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Упражнения с друзьями выполняйте вместе с нами!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ероприятия апреля\зд 19 04\IMG_21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4128458" cy="3096344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F:\мероприятия апреля\зд 19 04\IMG_2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71612"/>
            <a:ext cx="4283968" cy="3212976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F:\мероприятия апреля\зд 19 04\IMG_2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643314"/>
            <a:ext cx="4067944" cy="3050958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72066" y="214290"/>
            <a:ext cx="350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Мы  не знаем, кто и как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Изобрел мультфильмы,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Но без них сейчас никак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Жить бы не смогли мы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500063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Нравятся нам мультики смешные, </a:t>
            </a:r>
            <a:br>
              <a:rPr lang="ru-RU" b="1" dirty="0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Мудрые и добрые такие. </a:t>
            </a:r>
            <a:br>
              <a:rPr lang="ru-RU" b="1" dirty="0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А ужастик, смешанный с кошмаром, </a:t>
            </a:r>
            <a:br>
              <a:rPr lang="ru-RU" b="1" dirty="0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Никому не нужен ,даже даром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2632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мероприятия апреля\пожарная часть в ДОУ 20.04\IMG_21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241525" cy="3993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F:\мероприятия апреля\пожарная часть в ДОУ 20.04\IMG_21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642918"/>
            <a:ext cx="3304396" cy="4797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 l="18248" t="10398"/>
          <a:stretch>
            <a:fillRect/>
          </a:stretch>
        </p:blipFill>
        <p:spPr bwMode="auto">
          <a:xfrm>
            <a:off x="5357818" y="2357430"/>
            <a:ext cx="3548580" cy="4343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2844" y="4500570"/>
            <a:ext cx="4143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Забыв про отдых и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покой,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Они идут в огонь и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в воду...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Пожарный - истинный герой,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Так было, есть, и быть от роду.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мероприятия апреля\пожарная часть в ДОУ 20.04\IMG_21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704523" cy="3528392"/>
          </a:xfrm>
          <a:prstGeom prst="rect">
            <a:avLst/>
          </a:prstGeom>
          <a:noFill/>
          <a:effectLst>
            <a:glow rad="101600">
              <a:srgbClr val="FF0000">
                <a:alpha val="60000"/>
              </a:srgbClr>
            </a:glow>
            <a:softEdge rad="1270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852936"/>
            <a:ext cx="448232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  <a:softEdge rad="317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0050" y="188640"/>
            <a:ext cx="339450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2">
                <a:lumMod val="60000"/>
                <a:lumOff val="40000"/>
                <a:alpha val="60000"/>
              </a:schemeClr>
            </a:glow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142844" y="4000504"/>
            <a:ext cx="20717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Я мечтаю стать пожарным -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Из огня людей спасать.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На машине ярко-красной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 сиреной по дороге мчать.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9454" y="3929066"/>
            <a:ext cx="1785950" cy="2656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спецкостюме, каске плотной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 страшный бой с огнем вступать.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Водяной струей и пеной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От беды всех защищать.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v.900igr.net:10/datas/literatura/Bednaja-Liza/0020-020-Spasibo-za-vni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mypriroda.my1.ru/_nw/3/85120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40" y="357166"/>
            <a:ext cx="3661008" cy="343187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Comic Sans MS" pitchFamily="66" charset="0"/>
              </a:rPr>
              <a:t>Поздравляем  </a:t>
            </a:r>
            <a:r>
              <a:rPr lang="ru-RU" sz="2200" b="1" dirty="0">
                <a:solidFill>
                  <a:srgbClr val="FF0000"/>
                </a:solidFill>
                <a:latin typeface="Comic Sans MS" pitchFamily="66" charset="0"/>
              </a:rPr>
              <a:t>с праздником,</a:t>
            </a:r>
            <a:br>
              <a:rPr lang="ru-RU" sz="22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200" b="1" dirty="0">
                <a:solidFill>
                  <a:srgbClr val="FF0000"/>
                </a:solidFill>
                <a:latin typeface="Comic Sans MS" pitchFamily="66" charset="0"/>
              </a:rPr>
              <a:t>Праздником – проказником!</a:t>
            </a:r>
            <a:br>
              <a:rPr lang="ru-RU" sz="22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200" b="1" dirty="0">
                <a:solidFill>
                  <a:srgbClr val="FF0000"/>
                </a:solidFill>
                <a:latin typeface="Comic Sans MS" pitchFamily="66" charset="0"/>
              </a:rPr>
              <a:t>Никому не надоели</a:t>
            </a:r>
            <a:br>
              <a:rPr lang="ru-RU" sz="22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200" b="1" dirty="0">
                <a:solidFill>
                  <a:srgbClr val="FF0000"/>
                </a:solidFill>
                <a:latin typeface="Comic Sans MS" pitchFamily="66" charset="0"/>
              </a:rPr>
              <a:t>Шутки первого апреля,</a:t>
            </a:r>
            <a:br>
              <a:rPr lang="ru-RU" sz="22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200" b="1" dirty="0">
                <a:solidFill>
                  <a:srgbClr val="FF0000"/>
                </a:solidFill>
                <a:latin typeface="Comic Sans MS" pitchFamily="66" charset="0"/>
              </a:rPr>
              <a:t>А скорей – наоборот:</a:t>
            </a:r>
            <a:br>
              <a:rPr lang="ru-RU" sz="22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200" b="1" dirty="0">
                <a:solidFill>
                  <a:srgbClr val="FF0000"/>
                </a:solidFill>
                <a:latin typeface="Comic Sans MS" pitchFamily="66" charset="0"/>
              </a:rPr>
              <a:t>Посмеяться рад народ!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F:\мероприятия апреля\разновозрастная старшая 1 апреля\IMG_1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332656"/>
            <a:ext cx="3175850" cy="2381964"/>
          </a:xfrm>
          <a:prstGeom prst="rect">
            <a:avLst/>
          </a:prstGeom>
          <a:noFill/>
          <a:effectLst>
            <a:glow rad="101600">
              <a:srgbClr val="C00000">
                <a:alpha val="60000"/>
              </a:srgbClr>
            </a:glow>
            <a:softEdge rad="63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263362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2060">
                <a:alpha val="60000"/>
              </a:srgbClr>
            </a:glow>
            <a:softEdge rad="127000"/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5368" y="188640"/>
            <a:ext cx="23586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  <a:softEdge rad="63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1" y="3573016"/>
            <a:ext cx="5724647" cy="305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7030A0">
                <a:alpha val="60000"/>
              </a:srgb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5760640" cy="1498178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>В мире живёте вы, горя не зная,</a:t>
            </a:r>
            <a:b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>Пусть все завидуют, глядя на вас.</a:t>
            </a:r>
            <a:b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>Будьте весёлыми, будьте вы …счастливы!</a:t>
            </a:r>
            <a:b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>Тысячу, тысячу, тысячу раз!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340768"/>
            <a:ext cx="429689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2056" name="Picture 8" descr="F:\мероприятия апреля\разновозрастная старшая 1 апреля\Копия IMG_1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813684" cy="302433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8" name="Picture 2" descr="F:\мероприятия апреля\разновозрастная старшая 1 апреля\IMG_195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060848"/>
            <a:ext cx="2142788" cy="410445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221088"/>
            <a:ext cx="2820288" cy="248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0000">
                <a:alpha val="60000"/>
              </a:srgbClr>
            </a:glow>
            <a:softEdge rad="63500"/>
          </a:effec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429000"/>
            <a:ext cx="2309720" cy="328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Кукольный спектакль «Гусенок»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F:\мероприятия апреля\театр апрель\IMG_20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215" y="1844824"/>
            <a:ext cx="8676776" cy="410445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789040"/>
            <a:ext cx="3556081" cy="2880000"/>
          </a:xfrm>
          <a:prstGeom prst="roundRect">
            <a:avLst>
              <a:gd name="adj" fmla="val 16667"/>
            </a:avLst>
          </a:prstGeom>
          <a:ln w="57150">
            <a:solidFill>
              <a:schemeClr val="accent5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60648"/>
            <a:ext cx="3448889" cy="2880000"/>
          </a:xfrm>
          <a:prstGeom prst="roundRect">
            <a:avLst>
              <a:gd name="adj" fmla="val 16667"/>
            </a:avLst>
          </a:prstGeom>
          <a:ln w="5715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789040"/>
            <a:ext cx="3523360" cy="2880000"/>
          </a:xfrm>
          <a:prstGeom prst="roundRect">
            <a:avLst>
              <a:gd name="adj" fmla="val 16667"/>
            </a:avLst>
          </a:prstGeom>
          <a:ln w="571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3344684" cy="2880000"/>
          </a:xfrm>
          <a:prstGeom prst="roundRect">
            <a:avLst>
              <a:gd name="adj" fmla="val 16667"/>
            </a:avLst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635896" y="404664"/>
            <a:ext cx="1944216" cy="5798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Ох, давно в лесу далеком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Сказке стало одиноко!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Скучно, грустно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ей одной На поляночке лесной!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И тогда она решила: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В гости деток пригласила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И давай их веселить,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Свои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сказки говорить!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 В рамках Недели Николая Шилова на театрализованном представлении </a:t>
            </a:r>
            <a:r>
              <a:rPr lang="en-US" sz="2000" b="1" dirty="0" smtClean="0">
                <a:solidFill>
                  <a:srgbClr val="7030A0"/>
                </a:solidFill>
              </a:rPr>
              <a:t>«</a:t>
            </a:r>
            <a:r>
              <a:rPr lang="ru-RU" sz="2000" b="1" dirty="0" smtClean="0">
                <a:solidFill>
                  <a:srgbClr val="7030A0"/>
                </a:solidFill>
              </a:rPr>
              <a:t>Самсусам и другие</a:t>
            </a:r>
            <a:r>
              <a:rPr lang="en-US" sz="2000" b="1" dirty="0" smtClean="0">
                <a:solidFill>
                  <a:srgbClr val="7030A0"/>
                </a:solidFill>
              </a:rPr>
              <a:t>»</a:t>
            </a:r>
            <a:r>
              <a:rPr lang="ru-RU" sz="2000" b="1" dirty="0" smtClean="0">
                <a:solidFill>
                  <a:srgbClr val="7030A0"/>
                </a:solidFill>
              </a:rPr>
              <a:t> в детской библиотеке.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F:\мероприятия апреля\библиотека 13\DSC054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14105"/>
            <a:ext cx="7992888" cy="5144499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0648"/>
            <a:ext cx="3528361" cy="2565816"/>
          </a:xfrm>
          <a:prstGeom prst="roundRect">
            <a:avLst>
              <a:gd name="adj" fmla="val 16667"/>
            </a:avLst>
          </a:prstGeom>
          <a:ln w="571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F:\мероприятия апреля\библиотека 13\DSC05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61048"/>
            <a:ext cx="3552396" cy="2664296"/>
          </a:xfrm>
          <a:prstGeom prst="roundRect">
            <a:avLst>
              <a:gd name="adj" fmla="val 16667"/>
            </a:avLst>
          </a:prstGeom>
          <a:ln w="5715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F:\мероприятия апреля\библиотека 13\DSC054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648"/>
            <a:ext cx="3551969" cy="2663976"/>
          </a:xfrm>
          <a:prstGeom prst="roundRect">
            <a:avLst>
              <a:gd name="adj" fmla="val 16667"/>
            </a:avLst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89040"/>
            <a:ext cx="3525724" cy="2711794"/>
          </a:xfrm>
          <a:prstGeom prst="roundRect">
            <a:avLst>
              <a:gd name="adj" fmla="val 16667"/>
            </a:avLst>
          </a:prstGeom>
          <a:ln w="5715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79512" y="3140968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Стихи  Николая Шилова, никого не оставили равнодушными ни педагогов, ни детей. 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мероприятия апреля\библиотека 13\DSC054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5"/>
            <a:ext cx="5256584" cy="30564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3" name="Picture 3" descr="F:\мероприятия апреля\библиотека 13\DSC05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7612" y="332656"/>
            <a:ext cx="3936438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F:\мероприятия апреля\библиотека 13\DSC05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4371440" cy="2952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940152" y="3717032"/>
            <a:ext cx="2808312" cy="25545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С удовольствием ребята подержали в руках кукол, героев стихов Николая Петровича, которые были сделаны руками сотрудников библиотеки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195</Words>
  <Application>Microsoft Office PowerPoint</Application>
  <PresentationFormat>Экран (4:3)</PresentationFormat>
  <Paragraphs>36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Поздравляем  с праздником, Праздником – проказником! Никому не надоели Шутки первого апреля, А скорей – наоборот: Посмеяться рад народ! </vt:lpstr>
      <vt:lpstr>В мире живёте вы, горя не зная, Пусть все завидуют, глядя на вас. Будьте весёлыми, будьте вы …счастливы! Тысячу, тысячу, тысячу раз! </vt:lpstr>
      <vt:lpstr>Кукольный спектакль «Гусенок» </vt:lpstr>
      <vt:lpstr>Слайд 6</vt:lpstr>
      <vt:lpstr> В рамках Недели Николая Шилова на театрализованном представлении «Самсусам и другие» в детской библиотеке.</vt:lpstr>
      <vt:lpstr>Слайд 8</vt:lpstr>
      <vt:lpstr>Слайд 9</vt:lpstr>
      <vt:lpstr>Кизильский Дом пионеров и школьников'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Поздравляем  с праздником, Праздником – проказником! Никому не надоели Шутки первого апреля, А скорей – наоборот: Посмеяться рад народ!</dc:title>
  <dc:creator>Надежда Николаевна</dc:creator>
  <cp:lastModifiedBy>User</cp:lastModifiedBy>
  <cp:revision>44</cp:revision>
  <dcterms:created xsi:type="dcterms:W3CDTF">2016-04-19T17:48:38Z</dcterms:created>
  <dcterms:modified xsi:type="dcterms:W3CDTF">2016-04-24T21:34:46Z</dcterms:modified>
</cp:coreProperties>
</file>