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916832"/>
            <a:ext cx="6334472" cy="2376264"/>
          </a:xfrm>
        </p:spPr>
        <p:txBody>
          <a:bodyPr>
            <a:noAutofit/>
          </a:bodyPr>
          <a:lstStyle/>
          <a:p>
            <a:r>
              <a:rPr lang="ru-RU" sz="4800" i="1" dirty="0">
                <a:solidFill>
                  <a:schemeClr val="tx1"/>
                </a:solidFill>
              </a:rPr>
              <a:t>Влияние речевой среды на детскую речь</a:t>
            </a:r>
            <a:endParaRPr lang="ru-RU" sz="4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Воспитатель                                       МДОУ «Кондратьевский  детский  сад «Василек» Земскова Светлана  Владимировна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4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s/izo/Akvarel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7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5328592" cy="3672408"/>
          </a:xfrm>
        </p:spPr>
        <p:txBody>
          <a:bodyPr>
            <a:norm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Речь не является врожденной способностью, а развивается в процессе развития ребенка. Влияние речевой среды на развитие речи может быть положительным, если ребенок окружен людьми, владеющими культурой речи и, если взрослые общаются с детьми, поощряя их активную речь. </a:t>
            </a:r>
            <a:endParaRPr lang="ru-RU" dirty="0"/>
          </a:p>
        </p:txBody>
      </p:sp>
      <p:pic>
        <p:nvPicPr>
          <p:cNvPr id="1026" name="Picture 2" descr="http://www.vladdeti.ru/uploads/1382675250_f1361338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168352" cy="273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mulkaimalih.ru/wp-content/uploads/2015/02/re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4532"/>
            <a:ext cx="3528392" cy="26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7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332656"/>
            <a:ext cx="3568824" cy="5832648"/>
          </a:xfrm>
        </p:spPr>
        <p:txBody>
          <a:bodyPr>
            <a:norm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Воздействовать на формирование речи необходимо с ранних лет жизни, когда окружающая речь является основой речи ребенка.      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Calibri"/>
                <a:ea typeface="Calibri"/>
                <a:cs typeface="Times New Roman"/>
              </a:rPr>
              <a:t>      Общение - один из ближайших факторов общего психического развития ребенка. Оно было и остается важнейшим условием развития нормальной речи.      </a:t>
            </a:r>
            <a:endParaRPr lang="ru-RU" dirty="0"/>
          </a:p>
        </p:txBody>
      </p:sp>
      <p:pic>
        <p:nvPicPr>
          <p:cNvPr id="2050" name="Picture 2" descr="http://net22.ru/wp-content/uploads/razvitie-re4i-%D0%B3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11" y="339872"/>
            <a:ext cx="3480322" cy="30194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3.imgbb.ru/user/125/1255215/201501/6948694a916b14c0be1dbfdff2ac1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40063"/>
            <a:ext cx="4072440" cy="27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73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4186808" cy="621330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Залог </a:t>
            </a:r>
            <a:r>
              <a:rPr lang="ru-RU" dirty="0">
                <a:latin typeface="Calibri"/>
                <a:ea typeface="Calibri"/>
                <a:cs typeface="Times New Roman"/>
              </a:rPr>
              <a:t>успеха – это речевая среда, в которой он находится с момента рождения, оказывает большое влияние на формирование его речи. </a:t>
            </a:r>
            <a:endParaRPr lang="ru-RU" dirty="0" smtClean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Calibri"/>
                <a:ea typeface="Calibri"/>
                <a:cs typeface="Times New Roman"/>
              </a:rPr>
              <a:t>Для развития речи очень важно общение ребёнка сразу  после рождения – с членами семьи, с другими людьми, с детьми. Играть, а не просто быть пассивным сопровождающим. Игра создаёт необходимость выразиться, стимулирует к высказыванию. Общение со взрослыми не должно носить формальный характер, « на ходу». </a:t>
            </a:r>
            <a:endParaRPr lang="ru-RU" dirty="0"/>
          </a:p>
        </p:txBody>
      </p:sp>
      <p:pic>
        <p:nvPicPr>
          <p:cNvPr id="3074" name="Picture 2" descr="http://mylogoped.com/wp-content/uploads/2012/04/71242464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5213"/>
            <a:ext cx="283369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oy-kroha.info/wp-content/uploads/2015/10/Vazhno-razgovarivat-so-svoim-rebenk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35" y="4005064"/>
            <a:ext cx="3142966" cy="19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48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788024" y="332656"/>
            <a:ext cx="3888432" cy="6141296"/>
          </a:xfrm>
        </p:spPr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Отрицательно влияет на развитие речи постоянно звучащая музыка, особенно песенная. Слова в песнях звучат слитно и неразборчиво, что не способствует формированию у ребёнка речевого слуха и умения различать речевые звуки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http://razvitie-krohi.ru/wp-content/uploads/2015/03/Vliyanie-sovremennyh-gadjetov-na-dete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747255" cy="23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ont.ws/uploads/pic/2016/2/%D0%A0%D0%B5%D0%B1%D1%91%D0%BD%D0%BE%D0%BA%20%D0%B8%20%D0%BA%D0%BE%D0%BC%D0%BF%D1%8C%D1%8E%D1%82%D0%B5%D1%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3" y="3478570"/>
            <a:ext cx="3456384" cy="199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stranadetstva.ru/preview/800/data/uploads/3c4673bf496f90f0366569125030bf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77072"/>
            <a:ext cx="3174499" cy="235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4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3970784" cy="655272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/>
                <a:ea typeface="Calibri"/>
                <a:cs typeface="Times New Roman"/>
              </a:rPr>
              <a:t>У ребёнка должно быть достаточное количество игрушек, соответствующих возрасту. Но не слишком много – это вызывает пресыщение и теряется интерес ко всему новому. А интерес и любознательность является важным стимулом как для развития речи, так и для общего развития в целом.</a:t>
            </a:r>
          </a:p>
          <a:p>
            <a:endParaRPr lang="ru-RU" dirty="0"/>
          </a:p>
        </p:txBody>
      </p:sp>
      <p:pic>
        <p:nvPicPr>
          <p:cNvPr id="5122" name="Picture 2" descr="http://img.4mama.com.ua/pictures/uploads/images/Depositphotos_18123221_m-2015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6632"/>
            <a:ext cx="3987030" cy="26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adik88.org.ru/images/images/StrDefect/def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91" y="3140968"/>
            <a:ext cx="41121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7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499992" y="21138"/>
            <a:ext cx="4248472" cy="5881864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Calibri"/>
                <a:ea typeface="Calibri"/>
                <a:cs typeface="Times New Roman"/>
              </a:rPr>
              <a:t>Пути формирования грамматически правильной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речи: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создание </a:t>
            </a:r>
            <a:r>
              <a:rPr lang="ru-RU" dirty="0">
                <a:latin typeface="Calibri"/>
                <a:ea typeface="Calibri"/>
                <a:cs typeface="Times New Roman"/>
              </a:rPr>
              <a:t>благоприятной языковой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среды, дающей </a:t>
            </a:r>
            <a:r>
              <a:rPr lang="ru-RU" dirty="0">
                <a:latin typeface="Calibri"/>
                <a:ea typeface="Calibri"/>
                <a:cs typeface="Times New Roman"/>
              </a:rPr>
              <a:t>образцы грамотной 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речи</a:t>
            </a:r>
          </a:p>
          <a:p>
            <a:r>
              <a:rPr lang="ru-RU" dirty="0" smtClean="0">
                <a:latin typeface="Calibri"/>
                <a:ea typeface="Calibri"/>
                <a:cs typeface="Times New Roman"/>
              </a:rPr>
              <a:t>повышение </a:t>
            </a:r>
            <a:r>
              <a:rPr lang="ru-RU" dirty="0">
                <a:latin typeface="Calibri"/>
                <a:ea typeface="Calibri"/>
                <a:cs typeface="Times New Roman"/>
              </a:rPr>
              <a:t>речевой культуры взрослых</a:t>
            </a:r>
            <a:endParaRPr lang="ru-RU" dirty="0"/>
          </a:p>
        </p:txBody>
      </p:sp>
      <p:pic>
        <p:nvPicPr>
          <p:cNvPr id="6146" name="Picture 2" descr="http://st1.stranamam.ru/data/cache/2014apr/09/14/11741917_17583-7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1355"/>
            <a:ext cx="362309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.ncuxolog.ru/2013/06/baby-playing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1"/>
            <a:ext cx="3577627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azbukivediart.ru/wp-content/uploads/2015/11/2abb49b44e6a5f1d0094d3b72c935d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23" y="3803966"/>
            <a:ext cx="3335058" cy="272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74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3538736" cy="4968552"/>
          </a:xfrm>
        </p:spPr>
        <p:txBody>
          <a:bodyPr/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Речь развивается в процессе подражания. Подражает ребенок сначала артикуляциям,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речедвижениям</a:t>
            </a:r>
            <a:r>
              <a:rPr lang="ru-RU" dirty="0">
                <a:latin typeface="Calibri"/>
                <a:ea typeface="Calibri"/>
                <a:cs typeface="Times New Roman"/>
              </a:rPr>
              <a:t>, которые он видит на лице говорящего с ним человека (матери, воспитательницы).</a:t>
            </a:r>
            <a:endParaRPr lang="ru-RU" dirty="0"/>
          </a:p>
        </p:txBody>
      </p:sp>
      <p:pic>
        <p:nvPicPr>
          <p:cNvPr id="7170" name="Picture 2" descr="https://encrypted-tbn1.gstatic.com/images?q=tbn:ANd9GcSkQPn2Bb5sSF8Fxq_g9qzRqVH0h5dMk4Bid-u-HcZQGGlaMoya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43924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nedug.ru/common/data/pub/pictures/10105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61048"/>
            <a:ext cx="52565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332656"/>
            <a:ext cx="4320480" cy="5997280"/>
          </a:xfrm>
        </p:spPr>
        <p:txBody>
          <a:bodyPr>
            <a:normAutofit/>
          </a:bodyPr>
          <a:lstStyle/>
          <a:p>
            <a:r>
              <a:rPr lang="ru-RU" dirty="0">
                <a:latin typeface="Calibri"/>
                <a:ea typeface="Calibri"/>
                <a:cs typeface="Times New Roman"/>
              </a:rPr>
              <a:t>В детских учреждениях — в яслях, детском саду, в школе — специально организуют речевую среду таким образом, чтобы ее развивающий потенциал сделать высоким, оптимальным для каждой возрастной ступени. Речевая среда с нарочно установленным высоким развивающим потенциалом называется искусственной речевой средой.</a:t>
            </a:r>
            <a:endParaRPr lang="ru-RU" dirty="0"/>
          </a:p>
        </p:txBody>
      </p:sp>
      <p:pic>
        <p:nvPicPr>
          <p:cNvPr id="8194" name="Picture 2" descr="http://planetadetstva.net/wp-content/uploads/2012/03/1267988412_img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81642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sibmedport.ru/media3/7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3984701" cy="22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</TotalTime>
  <Words>284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Влияние речевой среды на детскую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речевой среды на детскую речь</dc:title>
  <dc:creator>Анастасия</dc:creator>
  <cp:lastModifiedBy>PC-PC</cp:lastModifiedBy>
  <cp:revision>8</cp:revision>
  <dcterms:created xsi:type="dcterms:W3CDTF">2016-03-23T18:25:06Z</dcterms:created>
  <dcterms:modified xsi:type="dcterms:W3CDTF">2016-04-04T23:26:43Z</dcterms:modified>
</cp:coreProperties>
</file>