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CAD8"/>
    <a:srgbClr val="E5F14D"/>
    <a:srgbClr val="F846DF"/>
    <a:srgbClr val="4D0342"/>
    <a:srgbClr val="064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FD2F47-C1E1-477F-B675-5B1EC3CE18F8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8DB26A8B-6632-4C74-9991-714761F72F5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2F47-C1E1-477F-B675-5B1EC3CE18F8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6A8B-6632-4C74-9991-714761F72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2F47-C1E1-477F-B675-5B1EC3CE18F8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6A8B-6632-4C74-9991-714761F72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2F47-C1E1-477F-B675-5B1EC3CE18F8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6A8B-6632-4C74-9991-714761F72F5A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FD2F47-C1E1-477F-B675-5B1EC3CE18F8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6A8B-6632-4C74-9991-714761F72F5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2F47-C1E1-477F-B675-5B1EC3CE18F8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6A8B-6632-4C74-9991-714761F72F5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2F47-C1E1-477F-B675-5B1EC3CE18F8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6A8B-6632-4C74-9991-714761F72F5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FD2F47-C1E1-477F-B675-5B1EC3CE18F8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6A8B-6632-4C74-9991-714761F72F5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2F47-C1E1-477F-B675-5B1EC3CE18F8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6A8B-6632-4C74-9991-714761F72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FD2F47-C1E1-477F-B675-5B1EC3CE18F8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6A8B-6632-4C74-9991-714761F72F5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FD2F47-C1E1-477F-B675-5B1EC3CE18F8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6A8B-6632-4C74-9991-714761F72F5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26FD2F47-C1E1-477F-B675-5B1EC3CE18F8}" type="datetimeFigureOut">
              <a:rPr lang="ru-RU" smtClean="0"/>
              <a:t>09.05.2016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8DB26A8B-6632-4C74-9991-714761F72F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260648"/>
            <a:ext cx="5120640" cy="1581150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7864" y="4437112"/>
            <a:ext cx="5120640" cy="230428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Подготовила: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учитель начальных классов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МКОУ «мичуринская СШ»</a:t>
            </a: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 err="1" smtClean="0">
                <a:solidFill>
                  <a:schemeClr val="tx1"/>
                </a:solidFill>
              </a:rPr>
              <a:t>Аблязизова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Е.в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thumbs.dreamstime.com/t/%D1%81%D0%B5%D0%BC%D1%8C%D1%8F-%D1%81%D1%87%D0%B0%D1%81%D1%82%D0%BB%D0%B8%D0%B2%D0%B0%D1%8F-206499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4032448" cy="293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43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Как строить семейные отношения?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1)учиться у родителей,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2)читать книги, смотреть художественные фильмы,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3)наблюдать за отношениями в других семьях,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4)познакомиться, как традиционные религии России относятся к семье и придерживаться той религии, которую исповедует семья.</a:t>
            </a:r>
          </a:p>
          <a:p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0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-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</a:rPr>
              <a:t>1. Это группа живущих вместе близких родственников;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2. Объединение людей, сплочённых общими интересами.</a:t>
            </a:r>
          </a:p>
          <a:p>
            <a:endParaRPr lang="ru-RU" sz="4000" dirty="0"/>
          </a:p>
        </p:txBody>
      </p:sp>
      <p:pic>
        <p:nvPicPr>
          <p:cNvPr id="1026" name="Picture 2" descr="http://tratatushki.ru/wp-content/uploads/2012/03/Ne-vzvalivayte-na-svoih-detey-bolshe-polozhenn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672408" cy="242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45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Семейные ценности :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595360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FFC000"/>
                </a:solidFill>
              </a:rPr>
              <a:t>Понимание </a:t>
            </a:r>
            <a:endParaRPr lang="ru-RU" sz="40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tx1"/>
                </a:solidFill>
              </a:rPr>
              <a:t>        </a:t>
            </a:r>
            <a:r>
              <a:rPr lang="ru-RU" sz="4000" b="1" dirty="0" smtClean="0">
                <a:solidFill>
                  <a:srgbClr val="92D050"/>
                </a:solidFill>
              </a:rPr>
              <a:t>Любовь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tx1"/>
                </a:solidFill>
              </a:rPr>
              <a:t>               </a:t>
            </a:r>
            <a:r>
              <a:rPr lang="ru-RU" sz="4000" b="1" dirty="0" smtClean="0">
                <a:solidFill>
                  <a:srgbClr val="00B0F0"/>
                </a:solidFill>
              </a:rPr>
              <a:t>Уважение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tx1"/>
                </a:solidFill>
              </a:rPr>
              <a:t>                      </a:t>
            </a:r>
            <a:r>
              <a:rPr lang="ru-RU" sz="4000" b="1" dirty="0" smtClean="0">
                <a:solidFill>
                  <a:srgbClr val="7030A0"/>
                </a:solidFill>
              </a:rPr>
              <a:t>Доверие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tx1"/>
                </a:solidFill>
              </a:rPr>
              <a:t>                             </a:t>
            </a:r>
            <a:r>
              <a:rPr lang="ru-RU" sz="4000" b="1" dirty="0" smtClean="0">
                <a:solidFill>
                  <a:srgbClr val="064A06"/>
                </a:solidFill>
              </a:rPr>
              <a:t>Доброта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tx1"/>
                </a:solidFill>
              </a:rPr>
              <a:t>                                      </a:t>
            </a:r>
            <a:r>
              <a:rPr lang="ru-RU" sz="4000" b="1" dirty="0" smtClean="0">
                <a:solidFill>
                  <a:srgbClr val="F846DF"/>
                </a:solidFill>
              </a:rPr>
              <a:t>Забота</a:t>
            </a:r>
            <a:r>
              <a:rPr lang="ru-RU" sz="4000" b="1" dirty="0">
                <a:solidFill>
                  <a:schemeClr val="tx1"/>
                </a:solidFill>
              </a:rPr>
              <a:t> </a:t>
            </a:r>
            <a:endParaRPr lang="ru-RU" sz="4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tx1"/>
                </a:solidFill>
              </a:rPr>
              <a:t>                                              </a:t>
            </a:r>
            <a:r>
              <a:rPr lang="ru-RU" sz="4000" b="1" dirty="0" smtClean="0">
                <a:solidFill>
                  <a:srgbClr val="E5F14D"/>
                </a:solidFill>
              </a:rPr>
              <a:t>Помощь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tx1"/>
                </a:solidFill>
              </a:rPr>
              <a:t>                                                          </a:t>
            </a:r>
            <a:r>
              <a:rPr lang="ru-RU" sz="4000" b="1" dirty="0" smtClean="0">
                <a:solidFill>
                  <a:srgbClr val="44CAD8"/>
                </a:solidFill>
              </a:rPr>
              <a:t>Дружба</a:t>
            </a:r>
            <a:endParaRPr lang="ru-RU" sz="4000" b="1" dirty="0">
              <a:solidFill>
                <a:srgbClr val="44CAD8"/>
              </a:solidFill>
            </a:endParaRPr>
          </a:p>
          <a:p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i.allday2.com/0e/ed/5a/1384531956_kvzgjqw8zkotj9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4" t="19299" r="16364" b="22169"/>
          <a:stretch/>
        </p:blipFill>
        <p:spPr bwMode="auto">
          <a:xfrm>
            <a:off x="395535" y="4221088"/>
            <a:ext cx="243130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68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ХРИСТИАНСКАЯ СЕМЬЯ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православных христиан брак – это одно из таинств, в которых Сам Бог благословляет любящих друг друга. Огромное значение в христианстве придаётся почитанию родителей и уважительному к ним отношению.</a:t>
            </a:r>
          </a:p>
        </p:txBody>
      </p:sp>
      <p:pic>
        <p:nvPicPr>
          <p:cNvPr id="3074" name="Picture 2" descr="http://www.fotoprizer.ru/img/1839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461221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49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ИУДЕЙСКАЯ СЕМЬЯ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В иудаизме семья – это величайшая ценность, а брак и рождение детей считаются одной из главнейших заповедей, данной ещё Адамом и Евой.</a:t>
            </a:r>
          </a:p>
          <a:p>
            <a:endParaRPr lang="ru-RU" dirty="0"/>
          </a:p>
        </p:txBody>
      </p:sp>
      <p:pic>
        <p:nvPicPr>
          <p:cNvPr id="4098" name="Picture 2" descr="http://www.mk.ru/upload/article_images/bd/9d/c5/495_8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5171680" cy="387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11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ИСЛАМСКАЯ СЕМЬЯ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Ислам рассматривает брак как обязательство перед Богом, а многочисленное потомство – это благословение всевышнего. Семейная жизнь у мусульман ограждена от посторонних взоров. С особым уважением мусульмане относятся к женщине. Пророк Мухаммад сказал, что «рай находится под ногами наших матерей».</a:t>
            </a:r>
          </a:p>
          <a:p>
            <a:endParaRPr lang="ru-RU" dirty="0"/>
          </a:p>
        </p:txBody>
      </p:sp>
      <p:pic>
        <p:nvPicPr>
          <p:cNvPr id="5122" name="Picture 2" descr="http://www.islam.ru/sites/default/files/img/news/2013/10/islamic_family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95474"/>
            <a:ext cx="4680521" cy="348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9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БУДДИЙСКАЯ СЕМЬЯ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В буддизме все верующие делятся на монахов и мирян. Для мирян семейная жизнь является важнейшей частью их жизни. Назначение семьи - это ответственность и забота о детях, о родителях, о монахах.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://www.tibetanbuddhistaltar.org/wp-content/uploads/2009/09/NepaleseFamilymakingOfferings-1024x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542177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99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</a:rPr>
              <a:t>1. Мама и папа для меня самые … 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</a:rPr>
              <a:t>2. Свою семью я считаю … 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</a:rPr>
              <a:t>3. Родным я хочу пожелать </a:t>
            </a:r>
            <a:r>
              <a:rPr lang="ru-RU" dirty="0"/>
              <a:t>…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http://rostov.mk.ru/upload/entities/2015/09/04/articles/detailPicture/43/ed/73/398511896_84987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422959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98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57</TotalTime>
  <Words>240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Soho</vt:lpstr>
      <vt:lpstr>Подготовила:  учитель начальных классов МКОУ «мичуринская СШ» Аблязизова Е.в.</vt:lpstr>
      <vt:lpstr>Как строить семейные отношения?</vt:lpstr>
      <vt:lpstr>СЕМЬЯ -</vt:lpstr>
      <vt:lpstr>Семейные ценности :</vt:lpstr>
      <vt:lpstr>ХРИСТИАНСКАЯ СЕМЬЯ</vt:lpstr>
      <vt:lpstr>ИУДЕЙСКАЯ СЕМЬЯ</vt:lpstr>
      <vt:lpstr>ИСЛАМСКАЯ СЕМЬЯ</vt:lpstr>
      <vt:lpstr>БУДДИЙСКАЯ СЕМЬЯ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VIPS</dc:creator>
  <cp:lastModifiedBy>VIPS</cp:lastModifiedBy>
  <cp:revision>7</cp:revision>
  <dcterms:created xsi:type="dcterms:W3CDTF">2016-05-08T20:22:05Z</dcterms:created>
  <dcterms:modified xsi:type="dcterms:W3CDTF">2016-05-09T19:45:49Z</dcterms:modified>
</cp:coreProperties>
</file>