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3" r:id="rId6"/>
    <p:sldId id="274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244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Воспитатель </a:t>
            </a:r>
            <a:r>
              <a:rPr lang="ru-RU" sz="3200" b="0" dirty="0" smtClean="0">
                <a:solidFill>
                  <a:srgbClr val="FF0000"/>
                </a:solidFill>
              </a:rPr>
              <a:t>: </a:t>
            </a:r>
            <a:r>
              <a:rPr lang="ru-RU" sz="3200" dirty="0" smtClean="0">
                <a:solidFill>
                  <a:srgbClr val="FF0000"/>
                </a:solidFill>
              </a:rPr>
              <a:t>Коломиец Татьяна Дмитриевна.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14401"/>
            <a:ext cx="7772400" cy="3492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фото\картинки\1300584786_kologich-trop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0104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Цветник « на нашем </a:t>
            </a:r>
            <a:r>
              <a:rPr lang="ru-RU" dirty="0" err="1" smtClean="0"/>
              <a:t>лужочке</a:t>
            </a:r>
            <a:r>
              <a:rPr lang="ru-RU" dirty="0" smtClean="0"/>
              <a:t> вырастут цветочки»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Новая папка (4)\DSCN07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40188" cy="3733800"/>
          </a:xfrm>
          <a:prstGeom prst="rect">
            <a:avLst/>
          </a:prstGeom>
          <a:noFill/>
        </p:spPr>
      </p:pic>
      <p:pic>
        <p:nvPicPr>
          <p:cNvPr id="3075" name="Picture 3" descr="C:\Users\пк\Desktop\Новая папка (4)\DSCN07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1"/>
            <a:ext cx="4041775" cy="37337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 и только…</a:t>
            </a:r>
            <a:endParaRPr lang="ru-RU" dirty="0"/>
          </a:p>
        </p:txBody>
      </p:sp>
      <p:pic>
        <p:nvPicPr>
          <p:cNvPr id="1026" name="Picture 2" descr="C:\Users\пк\Desktop\Новая папка (4)\DSCN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10400" cy="47672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наш чудо огород - посмотрите что растет!</a:t>
            </a:r>
            <a:endParaRPr lang="ru-RU" dirty="0"/>
          </a:p>
        </p:txBody>
      </p:sp>
      <p:pic>
        <p:nvPicPr>
          <p:cNvPr id="5" name="Picture 2" descr="C:\Users\пк\Desktop\Новая папка (4)\DSCN0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905000"/>
            <a:ext cx="4038600" cy="3028950"/>
          </a:xfrm>
          <a:prstGeom prst="rect">
            <a:avLst/>
          </a:prstGeom>
          <a:noFill/>
        </p:spPr>
      </p:pic>
      <p:pic>
        <p:nvPicPr>
          <p:cNvPr id="3074" name="Picture 2" descr="C:\Users\пк\Desktop\Новая папка (4)\DSCN0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Цветок лечебный не простой он лечит ссадины и раны</a:t>
            </a:r>
            <a:endParaRPr lang="ru-RU" dirty="0"/>
          </a:p>
        </p:txBody>
      </p:sp>
      <p:pic>
        <p:nvPicPr>
          <p:cNvPr id="7170" name="Picture 2" descr="C:\Users\пк\Desktop\Новая папка (4)\DSCN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тропинки мы шагали много нового узнали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картинки\экологическая тропа в детском саду фото  3 тыс изображений найдено в Яндекс.Картинках_files\0a1dace56443344a7dfa0c43aa4ccc82.jpg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2656" y="2514600"/>
            <a:ext cx="3846513" cy="3846513"/>
          </a:xfrm>
          <a:prstGeom prst="rect">
            <a:avLst/>
          </a:prstGeom>
          <a:noFill/>
        </p:spPr>
      </p:pic>
      <p:pic>
        <p:nvPicPr>
          <p:cNvPr id="6" name="Picture 2" descr="C:\Users\пк\Desktop\Новая папка (4)\SAM_21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фото\картинки\phpThumb_generated_thumbnail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81000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Заложить любовь к Родине, к родному краю, к родной природе, к людям можно только в младшем возрасте. Потом поменять мировоззрение, изменить представления и взгляды человека на окружающее необычайно сложно. Именно поэтому , важно своевременно  развивать экологическое сознание маленькой личности.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Создание благоприятных условий на участке детского сада для экологического воспитания детей, сохранения их здоровье.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2" name="Picture 4" descr="D:\фото\картинки\titlekopiy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3622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Развивать у детей дошкольного возраста экологические представления о растениях в природе, условиях их роста, связях со средой обитания и сезонами. </a:t>
            </a:r>
          </a:p>
          <a:p>
            <a:pPr lvl="0"/>
            <a:r>
              <a:rPr lang="ru-RU" dirty="0" smtClean="0"/>
              <a:t>Выработать навыки экологически грамотного и безопасного поведения в быту. </a:t>
            </a:r>
          </a:p>
          <a:p>
            <a:pPr lvl="0"/>
            <a:r>
              <a:rPr lang="ru-RU" dirty="0" smtClean="0"/>
              <a:t>Установить контакты и взаимопонимание между педагогами, родителями, общественными организациями.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Ожидаемый результат.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1.У детей появится ярко выраженный интерес  к объектам и явлениям природы. Различать живую природу(растения ,грибы, животные, человек) и неживую природу(воздух, почва, вода).Ребята узнают особенности природы родного края.</a:t>
            </a:r>
          </a:p>
          <a:p>
            <a:pPr>
              <a:buNone/>
            </a:pPr>
            <a:r>
              <a:rPr lang="ru-RU" dirty="0" smtClean="0"/>
              <a:t>2.Ребята будут бережно относиться к природе, будут стремиться к правильному поведению по отношению к миру природы.</a:t>
            </a:r>
          </a:p>
          <a:p>
            <a:pPr>
              <a:buNone/>
            </a:pPr>
            <a:r>
              <a:rPr lang="ru-RU" dirty="0"/>
              <a:t>3</a:t>
            </a:r>
            <a:r>
              <a:rPr lang="ru-RU" dirty="0" smtClean="0"/>
              <a:t>.У ребят сформируется стремление  к исследованию объектов природы.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отправились в поход интересно что нас ждет</a:t>
            </a:r>
            <a:endParaRPr lang="ru-RU" dirty="0"/>
          </a:p>
        </p:txBody>
      </p:sp>
      <p:pic>
        <p:nvPicPr>
          <p:cNvPr id="1027" name="Picture 3" descr="C:\Users\Пользователь\Desktop\распечатать\DSCN0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03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к\Desktop\Новая папка (4)\DSCN0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9078665"/>
      </p:ext>
    </p:extLst>
  </p:cSld>
  <p:clrMapOvr>
    <a:masterClrMapping/>
  </p:clrMapOvr>
  <p:transition spd="slow" advClick="0" advTm="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Точка береза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Берёза…милая берёзка…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Что за листик ?Посмотри…</a:t>
            </a:r>
            <a:endParaRPr lang="ru-RU" dirty="0"/>
          </a:p>
        </p:txBody>
      </p:sp>
      <p:pic>
        <p:nvPicPr>
          <p:cNvPr id="5122" name="Picture 2" descr="C:\Users\пк\Desktop\Новая папка (4)\DSCN07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5123" name="Picture 3" descr="C:\Users\пк\Desktop\Новая папка (4)\DSCN07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тропинки в царство грибов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тропинки мы пойдём и  грибочки мы найдём…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Отходы в доходы…</a:t>
            </a:r>
            <a:endParaRPr lang="ru-RU" dirty="0"/>
          </a:p>
        </p:txBody>
      </p:sp>
      <p:pic>
        <p:nvPicPr>
          <p:cNvPr id="6146" name="Picture 2" descr="C:\Users\пк\Desktop\Новая папка (4)\DSCN07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6147" name="Picture 3" descr="C:\Users\пк\Desktop\Новая папка (4)\DSCN07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Точка « Рябина»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esktop\Новая папка (4)\DSCN07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040188" cy="3030141"/>
          </a:xfrm>
          <a:prstGeom prst="rect">
            <a:avLst/>
          </a:prstGeom>
          <a:noFill/>
        </p:spPr>
      </p:pic>
      <p:pic>
        <p:nvPicPr>
          <p:cNvPr id="4099" name="Picture 3" descr="C:\Users\пк\Desktop\Новая папка (4)\DSCN07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262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Воспитатель : Коломиец Татьяна Дмитриевна.</vt:lpstr>
      <vt:lpstr>Актуальность  </vt:lpstr>
      <vt:lpstr>Цель проекта:</vt:lpstr>
      <vt:lpstr>Задачи:</vt:lpstr>
      <vt:lpstr>Ожидаемый результат.</vt:lpstr>
      <vt:lpstr>Мы отправились в поход интересно что нас ждет</vt:lpstr>
      <vt:lpstr>Точка береза</vt:lpstr>
      <vt:lpstr>По тропинки в царство грибов</vt:lpstr>
      <vt:lpstr>Точка « Рябина»</vt:lpstr>
      <vt:lpstr>Цветник « на нашем лужочке вырастут цветочки»</vt:lpstr>
      <vt:lpstr>Красота и только…</vt:lpstr>
      <vt:lpstr>Вот наш чудо огород - посмотрите что растет!</vt:lpstr>
      <vt:lpstr>Цветок лечебный не простой он лечит ссадины и раны</vt:lpstr>
      <vt:lpstr>ПО тропинки мы шагали много нового узнали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Воспитатель : Коломиец Татьяна Дмитриевна.</dc:title>
  <dc:creator>пк</dc:creator>
  <cp:lastModifiedBy>пк</cp:lastModifiedBy>
  <cp:revision>27</cp:revision>
  <dcterms:created xsi:type="dcterms:W3CDTF">2014-05-14T10:32:48Z</dcterms:created>
  <dcterms:modified xsi:type="dcterms:W3CDTF">2014-05-22T04:58:39Z</dcterms:modified>
</cp:coreProperties>
</file>