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3F37D5-474D-46F6-A2F5-16B73B95D3D3}" type="datetimeFigureOut">
              <a:rPr lang="ru-RU" smtClean="0"/>
              <a:pPr/>
              <a:t>11.05.2016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DFB11F-596E-4649-B893-64F40AB80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49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    </a:t>
            </a:r>
            <a:b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дошкольное образовательное учреждение</a:t>
            </a:r>
            <a:b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31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  <a:b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приоритетным осуществлением</a:t>
            </a:r>
            <a:b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деятельности по художественно-</a:t>
            </a:r>
            <a:b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эстетическому направлению</a:t>
            </a:r>
            <a:b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развития воспитанников № 3 «Ласточка»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334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Пальчиковая гимнастика</a:t>
            </a:r>
            <a:endParaRPr lang="ru-RU" sz="3200" dirty="0"/>
          </a:p>
        </p:txBody>
      </p:sp>
      <p:pic>
        <p:nvPicPr>
          <p:cNvPr id="21506" name="Picture 2" descr="C:\Documents and Settings\1\Рабочий стол\Новая папка (4)\P2100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048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Д.И « Угадай по описанию»</a:t>
            </a:r>
            <a:endParaRPr lang="ru-RU" sz="3200" dirty="0"/>
          </a:p>
        </p:txBody>
      </p:sp>
      <p:pic>
        <p:nvPicPr>
          <p:cNvPr id="22530" name="Picture 2" descr="C:\Documents and Settings\1\Рабочий стол\Новая папка (4)\P21000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486400" cy="11763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Рисуем лук</a:t>
            </a:r>
            <a:endParaRPr lang="ru-RU" sz="3200" dirty="0"/>
          </a:p>
        </p:txBody>
      </p:sp>
      <p:pic>
        <p:nvPicPr>
          <p:cNvPr id="23554" name="Picture 2" descr="C:\Documents and Settings\1\Рабочий стол\Новая папка (4)\P21800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048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Раскрашивание лука</a:t>
            </a:r>
            <a:endParaRPr lang="ru-RU" sz="3200" dirty="0"/>
          </a:p>
        </p:txBody>
      </p:sp>
      <p:pic>
        <p:nvPicPr>
          <p:cNvPr id="24578" name="Picture 2" descr="C:\Documents and Settings\1\Рабочий стол\Новая папка (4)\P21800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2477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Наши работы</a:t>
            </a:r>
            <a:endParaRPr lang="ru-RU" sz="4000" dirty="0"/>
          </a:p>
        </p:txBody>
      </p:sp>
      <p:pic>
        <p:nvPicPr>
          <p:cNvPr id="25602" name="Picture 2" descr="C:\Documents and Settings\1\Рабочий стол\Новая папка (4)\P21800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7166"/>
            <a:ext cx="5486400" cy="1143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Посадка лука</a:t>
            </a:r>
            <a:endParaRPr lang="ru-RU" sz="3200" dirty="0"/>
          </a:p>
        </p:txBody>
      </p:sp>
      <p:pic>
        <p:nvPicPr>
          <p:cNvPr id="26626" name="Picture 2" descr="C:\Documents and Settings\1\Рабочий стол\Новая папка (4)\P21900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86400" cy="819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Посадка лука</a:t>
            </a:r>
            <a:endParaRPr lang="ru-RU" sz="3200" dirty="0"/>
          </a:p>
        </p:txBody>
      </p:sp>
      <p:pic>
        <p:nvPicPr>
          <p:cNvPr id="27650" name="Picture 2" descr="C:\Documents and Settings\1\Рабочий стол\Новая папка (4)\P21900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xfrm>
            <a:off x="1857375" y="1785938"/>
            <a:ext cx="5486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486400" cy="8905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Посадка лука</a:t>
            </a:r>
            <a:endParaRPr lang="ru-RU" sz="3200" dirty="0"/>
          </a:p>
        </p:txBody>
      </p:sp>
      <p:pic>
        <p:nvPicPr>
          <p:cNvPr id="28674" name="Picture 2" descr="C:\Documents and Settings\1\Рабочий стол\Новая папка (4)\P219009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334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Поливаем лучок</a:t>
            </a:r>
            <a:endParaRPr lang="ru-RU" sz="3200" dirty="0"/>
          </a:p>
        </p:txBody>
      </p:sp>
      <p:pic>
        <p:nvPicPr>
          <p:cNvPr id="29698" name="Picture 2" descr="C:\Documents and Settings\1\Рабочий стол\Новая папка (4)\P21901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9620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Слепили лучок</a:t>
            </a:r>
            <a:endParaRPr lang="ru-RU" sz="3200" dirty="0"/>
          </a:p>
        </p:txBody>
      </p:sp>
      <p:pic>
        <p:nvPicPr>
          <p:cNvPr id="30722" name="Picture 2" descr="C:\Documents and Settings\1\Рабочий стол\Новая папка (4)\P22001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Иванова марина </a:t>
            </a:r>
            <a:r>
              <a:rPr lang="ru-RU" sz="4400" i="1" dirty="0" err="1" smtClean="0">
                <a:solidFill>
                  <a:schemeClr val="bg1"/>
                </a:solidFill>
              </a:rPr>
              <a:t>владимировна</a:t>
            </a:r>
            <a:r>
              <a:rPr lang="ru-RU" sz="4400" i="1" dirty="0" smtClean="0">
                <a:solidFill>
                  <a:schemeClr val="bg1"/>
                </a:solidFill>
              </a:rPr>
              <a:t/>
            </a:r>
            <a:br>
              <a:rPr lang="ru-RU" sz="4400" i="1" dirty="0" smtClean="0">
                <a:solidFill>
                  <a:schemeClr val="bg1"/>
                </a:solidFill>
              </a:rPr>
            </a:br>
            <a:r>
              <a:rPr lang="ru-RU" sz="4400" i="1" dirty="0" smtClean="0">
                <a:solidFill>
                  <a:schemeClr val="bg1"/>
                </a:solidFill>
              </a:rPr>
              <a:t>должность-Воспитатель</a:t>
            </a:r>
            <a:endParaRPr lang="ru-RU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Дегустация лука</a:t>
            </a:r>
            <a:endParaRPr lang="ru-RU" sz="3200" dirty="0"/>
          </a:p>
        </p:txBody>
      </p:sp>
      <p:pic>
        <p:nvPicPr>
          <p:cNvPr id="31746" name="Picture 2" descr="C:\Documents and Settings\1\Рабочий стол\Новая папка (4)\P31001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Альбом наблюдения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Documents and Settings\1\Рабочий стол\Новая папка (4)\P31001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лука</a:t>
            </a:r>
            <a:endParaRPr lang="ru-RU" dirty="0"/>
          </a:p>
        </p:txBody>
      </p:sp>
      <p:pic>
        <p:nvPicPr>
          <p:cNvPr id="33794" name="Picture 2" descr="C:\Documents and Settings\1\Рабочий стол\Новая папка (4)\P31001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9620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Первые всходы нашего лучка</a:t>
            </a:r>
            <a:endParaRPr lang="ru-RU" sz="3200" dirty="0"/>
          </a:p>
        </p:txBody>
      </p:sp>
      <p:pic>
        <p:nvPicPr>
          <p:cNvPr id="34819" name="Picture 3" descr="C:\Documents and Settings\1\Рабочий стол\Новая папка (4)\P31001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229600" cy="1143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за 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внимание ! 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7358114" cy="407196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Огород на подоконнике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143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3906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571744"/>
            <a:ext cx="8043890" cy="3786214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Развитие первоначальных экологических представлений у детей   посредством создания мини-огорода на окне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507786"/>
            <a:ext cx="8258204" cy="4064486"/>
          </a:xfrm>
        </p:spPr>
        <p:txBody>
          <a:bodyPr>
            <a:noAutofit/>
          </a:bodyPr>
          <a:lstStyle/>
          <a:p>
            <a:pPr marL="530352" indent="-457200">
              <a:buAutoNum type="arabicPeriod"/>
            </a:pPr>
            <a:r>
              <a:rPr lang="ru-RU" sz="3200" dirty="0" smtClean="0">
                <a:cs typeface="Times New Roman" pitchFamily="18" charset="0"/>
              </a:rPr>
              <a:t>Создать условия для обогащения детей знаниями об окружающем мире через проектную деятельность</a:t>
            </a:r>
          </a:p>
          <a:p>
            <a:pPr marL="530352" lvl="0" indent="-457200">
              <a:buFont typeface="Wingdings 2"/>
              <a:buAutoNum type="arabicPeriod"/>
            </a:pPr>
            <a:r>
              <a:rPr lang="ru-RU" sz="3200" dirty="0" smtClean="0"/>
              <a:t>Развивать чувство ответственности за благополучное состояние растений (полив, взрыхление, прополка сорняков)</a:t>
            </a:r>
          </a:p>
          <a:p>
            <a:pPr lvl="0"/>
            <a:r>
              <a:rPr lang="ru-RU" sz="3200" dirty="0" smtClean="0"/>
              <a:t>3    Воспитывать уважение к  труду, бережное отношение к его результатам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marL="530352" indent="-457200">
              <a:buAutoNum type="arabicPeriod"/>
            </a:pPr>
            <a:endParaRPr lang="ru-RU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уважение к  труду, бережное отношение к его результатам.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уважение к  труду, бережное отношение к его результатам.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i="1" u="sng" dirty="0" smtClean="0">
                <a:solidFill>
                  <a:schemeClr val="bg1"/>
                </a:solidFill>
              </a:rPr>
              <a:t>1 Этап – подготовительный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1. Создание условий для проекта «Огород на подоконнике»</a:t>
            </a:r>
          </a:p>
          <a:p>
            <a:r>
              <a:rPr lang="ru-RU" dirty="0" smtClean="0"/>
              <a:t>2. Изучение методических пособий и литературы по теме</a:t>
            </a:r>
          </a:p>
          <a:p>
            <a:r>
              <a:rPr lang="ru-RU" dirty="0" smtClean="0"/>
              <a:t>3. Подбор художественной литературы (пословицы, стихи, загадки, игры)</a:t>
            </a:r>
          </a:p>
          <a:p>
            <a:r>
              <a:rPr lang="ru-RU" dirty="0" smtClean="0"/>
              <a:t>4. Обсуждение с родителями на тему: «Участвуем в проекте «Огород на подоконнике»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bg1"/>
                </a:solidFill>
              </a:rPr>
              <a:t>2 Этап – основной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1. НОД</a:t>
            </a:r>
          </a:p>
          <a:p>
            <a:r>
              <a:rPr lang="ru-RU" dirty="0" smtClean="0"/>
              <a:t>2. Беседы</a:t>
            </a:r>
          </a:p>
          <a:p>
            <a:r>
              <a:rPr lang="ru-RU" dirty="0" smtClean="0"/>
              <a:t>3. Рассматривание картин, иллюстраций</a:t>
            </a:r>
          </a:p>
          <a:p>
            <a:r>
              <a:rPr lang="ru-RU" dirty="0" smtClean="0"/>
              <a:t>4. Чтение художественной литературы</a:t>
            </a:r>
          </a:p>
          <a:p>
            <a:r>
              <a:rPr lang="ru-RU" dirty="0" smtClean="0"/>
              <a:t>5. Дидактические игры</a:t>
            </a:r>
          </a:p>
          <a:p>
            <a:r>
              <a:rPr lang="ru-RU" dirty="0" smtClean="0"/>
              <a:t>6. Художественное творчество (лепка, аппликация, рисование, раскрашивание)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3 Этап – заключительный.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Анализ и обобщение результатов, полученных в процессе познавательно-исследовательской деятельности детей</a:t>
            </a:r>
          </a:p>
          <a:p>
            <a:r>
              <a:rPr lang="ru-RU" i="1" u="sng" dirty="0" smtClean="0">
                <a:solidFill>
                  <a:schemeClr val="bg1"/>
                </a:solidFill>
              </a:rPr>
              <a:t>4 Этап - презентационный: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- Фоторепортаж «Как мы сажаем и ухаживаем за растениями»</a:t>
            </a:r>
          </a:p>
          <a:p>
            <a:r>
              <a:rPr lang="ru-RU" dirty="0" smtClean="0"/>
              <a:t>- Выставка детских рисунков, поделок из пластилина, связанных с тематикой проекта</a:t>
            </a:r>
          </a:p>
          <a:p>
            <a:r>
              <a:rPr lang="ru-RU" dirty="0" smtClean="0"/>
              <a:t>- Презентация фотоальбома «Огород на подоконнике»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об овощах</a:t>
            </a:r>
            <a:endParaRPr lang="ru-RU" dirty="0"/>
          </a:p>
        </p:txBody>
      </p:sp>
      <p:pic>
        <p:nvPicPr>
          <p:cNvPr id="20482" name="Picture 2" descr="C:\Documents and Settings\1\Рабочий стол\Новая папка (4)\P2100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314</TotalTime>
  <Words>247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       Муниципальное бюджетное           дошкольное образовательное учреждение  детский сад общеразвивающего вида  с приоритетным осуществлением     деятельности по художественно-     эстетическому направлению  развития воспитанников № 3 «Ласточка»</vt:lpstr>
      <vt:lpstr>Иванова марина владимировна должность-Воспитатель</vt:lpstr>
      <vt:lpstr>Слайд 3</vt:lpstr>
      <vt:lpstr> Цель:</vt:lpstr>
      <vt:lpstr>Задачи:</vt:lpstr>
      <vt:lpstr>Этапы проекта</vt:lpstr>
      <vt:lpstr>Слайд 7</vt:lpstr>
      <vt:lpstr>Слайд 8</vt:lpstr>
      <vt:lpstr>Беседа об овощах</vt:lpstr>
      <vt:lpstr>Пальчиковая гимнастика</vt:lpstr>
      <vt:lpstr>Д.И « Угадай по описанию»</vt:lpstr>
      <vt:lpstr>Рисуем лук</vt:lpstr>
      <vt:lpstr>Раскрашивание лука</vt:lpstr>
      <vt:lpstr>Наши работы</vt:lpstr>
      <vt:lpstr>Посадка лука</vt:lpstr>
      <vt:lpstr>Посадка лука</vt:lpstr>
      <vt:lpstr>Посадка лука</vt:lpstr>
      <vt:lpstr>Поливаем лучок</vt:lpstr>
      <vt:lpstr>Слепили лучок</vt:lpstr>
      <vt:lpstr>Дегустация лука</vt:lpstr>
      <vt:lpstr>Альбом наблюдения</vt:lpstr>
      <vt:lpstr>Посадка лука</vt:lpstr>
      <vt:lpstr>Первые всходы нашего лучка</vt:lpstr>
      <vt:lpstr> Спасибо за                         внимание !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37</cp:revision>
  <dcterms:created xsi:type="dcterms:W3CDTF">2016-04-19T01:39:48Z</dcterms:created>
  <dcterms:modified xsi:type="dcterms:W3CDTF">2016-05-11T11:34:02Z</dcterms:modified>
</cp:coreProperties>
</file>