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010346"/>
          </a:xfrm>
        </p:spPr>
        <p:txBody>
          <a:bodyPr/>
          <a:lstStyle/>
          <a:p>
            <a:r>
              <a:rPr lang="ru-RU" sz="3200" b="1" dirty="0" smtClean="0"/>
              <a:t>Использование  информационно-коммуникационных образовательных технологий в обучении детей с ограниченными возможностями </a:t>
            </a:r>
            <a:r>
              <a:rPr lang="ru-RU" sz="3200" b="1" dirty="0" smtClean="0"/>
              <a:t>здоровья: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068960"/>
            <a:ext cx="7787208" cy="30572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из опыта работы учителя математики МОУ «СОШ №9 им. К.К. Рокоссовского» Старикова Александра Александровича.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Наглядное представление о дробях</a:t>
            </a:r>
            <a:endParaRPr lang="ru-RU" sz="3600" dirty="0"/>
          </a:p>
        </p:txBody>
      </p:sp>
      <p:pic>
        <p:nvPicPr>
          <p:cNvPr id="1026" name="Picture 2" descr="E:\фото\по работе\IMG_1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Проблемная ситуация </a:t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(задание с затруднением</a:t>
            </a:r>
            <a:r>
              <a:rPr lang="ru-RU" sz="3200" b="1" dirty="0" smtClean="0"/>
              <a:t>)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</a:rPr>
              <a:t>2/4 + 1/4 = ?</a:t>
            </a:r>
            <a:r>
              <a:rPr lang="ru-RU" sz="4000" dirty="0" smtClean="0">
                <a:latin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 Ответы: </a:t>
            </a:r>
            <a:r>
              <a:rPr lang="ru-RU" sz="4000" b="1" dirty="0" smtClean="0">
                <a:latin typeface="Times New Roman" pitchFamily="18" charset="0"/>
              </a:rPr>
              <a:t>3/4 </a:t>
            </a:r>
            <a:r>
              <a:rPr lang="ru-RU" dirty="0" smtClean="0">
                <a:latin typeface="Times New Roman" pitchFamily="18" charset="0"/>
              </a:rPr>
              <a:t>или </a:t>
            </a:r>
            <a:r>
              <a:rPr lang="ru-RU" sz="4000" b="1" dirty="0" smtClean="0">
                <a:latin typeface="Times New Roman" pitchFamily="18" charset="0"/>
              </a:rPr>
              <a:t>3/8</a:t>
            </a:r>
            <a:r>
              <a:rPr lang="ru-RU" dirty="0" smtClean="0">
                <a:latin typeface="Times New Roman" pitchFamily="18" charset="0"/>
              </a:rPr>
              <a:t>? </a:t>
            </a:r>
          </a:p>
        </p:txBody>
      </p:sp>
      <p:pic>
        <p:nvPicPr>
          <p:cNvPr id="43012" name="Picture 57" descr="964197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003675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Работа с интерактивной доской</a:t>
            </a:r>
            <a:endParaRPr lang="ru-RU" sz="3600" dirty="0"/>
          </a:p>
        </p:txBody>
      </p:sp>
      <p:pic>
        <p:nvPicPr>
          <p:cNvPr id="2050" name="Picture 2" descr="E:\фото\по работе\IMG_1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Физкультминутка</a:t>
            </a:r>
            <a:endParaRPr lang="ru-RU" sz="3600" dirty="0"/>
          </a:p>
        </p:txBody>
      </p:sp>
      <p:pic>
        <p:nvPicPr>
          <p:cNvPr id="3074" name="Picture 2" descr="E:\фото\по работе\IMG_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05064"/>
            <a:ext cx="3377348" cy="2533011"/>
          </a:xfrm>
          <a:prstGeom prst="rect">
            <a:avLst/>
          </a:prstGeom>
          <a:noFill/>
        </p:spPr>
      </p:pic>
      <p:pic>
        <p:nvPicPr>
          <p:cNvPr id="3075" name="Picture 3" descr="E:\фото\по работе\IMG_1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320480" cy="324036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2524434" cy="354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Кабинет дистанционного образования</a:t>
            </a:r>
            <a:endParaRPr lang="ru-RU" sz="3600" dirty="0"/>
          </a:p>
        </p:txBody>
      </p:sp>
      <p:pic>
        <p:nvPicPr>
          <p:cNvPr id="20482" name="Picture 2" descr="E:\фото\по работе\IMG_1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076270" cy="3057203"/>
          </a:xfrm>
          <a:prstGeom prst="rect">
            <a:avLst/>
          </a:prstGeom>
          <a:noFill/>
        </p:spPr>
      </p:pic>
      <p:pic>
        <p:nvPicPr>
          <p:cNvPr id="20484" name="Picture 4" descr="E:\фото\по работе\IMG_1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скайпу</a:t>
            </a:r>
            <a:endParaRPr lang="ru-RU" dirty="0"/>
          </a:p>
        </p:txBody>
      </p:sp>
      <p:pic>
        <p:nvPicPr>
          <p:cNvPr id="21506" name="Picture 2" descr="E:\фото\по работе\IMG_1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Занятия на дому</a:t>
            </a:r>
            <a:endParaRPr lang="ru-RU" sz="3600" dirty="0"/>
          </a:p>
        </p:txBody>
      </p:sp>
      <p:pic>
        <p:nvPicPr>
          <p:cNvPr id="22530" name="Picture 2" descr="E:\фото\по работе\IMG_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268761"/>
            <a:ext cx="3312368" cy="2484276"/>
          </a:xfrm>
          <a:prstGeom prst="rect">
            <a:avLst/>
          </a:prstGeom>
          <a:noFill/>
        </p:spPr>
      </p:pic>
      <p:pic>
        <p:nvPicPr>
          <p:cNvPr id="22531" name="Picture 3" descr="E:\фото\по работе\IMG_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408379" cy="2556284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05064"/>
            <a:ext cx="39147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</a:t>
            </a:r>
            <a:endParaRPr lang="ru-RU" dirty="0"/>
          </a:p>
        </p:txBody>
      </p:sp>
      <p:pic>
        <p:nvPicPr>
          <p:cNvPr id="23554" name="Picture 2" descr="E:\фото\по работе\IMG_1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blema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problema2</Template>
  <TotalTime>87</TotalTime>
  <Words>67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problema2</vt:lpstr>
      <vt:lpstr>Использование  информационно-коммуникационных образовательных технологий в обучении детей с ограниченными возможностями здоровья: </vt:lpstr>
      <vt:lpstr>Наглядное представление о дробях</vt:lpstr>
      <vt:lpstr>Проблемная ситуация  (задание с затруднением)</vt:lpstr>
      <vt:lpstr>Работа с интерактивной доской</vt:lpstr>
      <vt:lpstr>Физкультминутка</vt:lpstr>
      <vt:lpstr>Кабинет дистанционного образования</vt:lpstr>
      <vt:lpstr>Работа по скайпу</vt:lpstr>
      <vt:lpstr>Занятия на дому</vt:lpstr>
      <vt:lpstr>На уроке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Проблемные ситуации  на уроке математики </dc:title>
  <dc:creator>Sasha</dc:creator>
  <cp:lastModifiedBy>Sasha</cp:lastModifiedBy>
  <cp:revision>14</cp:revision>
  <dcterms:created xsi:type="dcterms:W3CDTF">2016-05-19T18:41:19Z</dcterms:created>
  <dcterms:modified xsi:type="dcterms:W3CDTF">2016-05-19T21:30:50Z</dcterms:modified>
</cp:coreProperties>
</file>