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6" r:id="rId7"/>
    <p:sldId id="264" r:id="rId8"/>
    <p:sldId id="267" r:id="rId9"/>
    <p:sldId id="268" r:id="rId10"/>
    <p:sldId id="269" r:id="rId11"/>
    <p:sldId id="270" r:id="rId12"/>
    <p:sldId id="272" r:id="rId13"/>
    <p:sldId id="271" r:id="rId14"/>
    <p:sldId id="274" r:id="rId15"/>
    <p:sldId id="275" r:id="rId16"/>
    <p:sldId id="277" r:id="rId17"/>
    <p:sldId id="276" r:id="rId18"/>
    <p:sldId id="278" r:id="rId19"/>
    <p:sldId id="28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6"/>
            <a:ext cx="8458200" cy="6674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F610B"/>
                </a:solidFill>
              </a:rPr>
              <a:t>Лекарственные растения  Кузбасса</a:t>
            </a:r>
            <a:endParaRPr lang="ru-RU" sz="2800" b="1" dirty="0">
              <a:solidFill>
                <a:srgbClr val="0F610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8227640" cy="7920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F610B"/>
                </a:solidFill>
              </a:rPr>
              <a:t>Составил: Котова Оксана Николаевна,</a:t>
            </a:r>
            <a:endParaRPr lang="ru-RU" b="1" dirty="0" smtClean="0">
              <a:solidFill>
                <a:srgbClr val="0F610B"/>
              </a:solidFill>
            </a:endParaRPr>
          </a:p>
          <a:p>
            <a:r>
              <a:rPr lang="ru-RU" b="1" dirty="0" smtClean="0">
                <a:solidFill>
                  <a:srgbClr val="0F610B"/>
                </a:solidFill>
              </a:rPr>
              <a:t>воспитатель </a:t>
            </a:r>
            <a:r>
              <a:rPr lang="ru-RU" b="1" dirty="0" smtClean="0">
                <a:solidFill>
                  <a:srgbClr val="0F610B"/>
                </a:solidFill>
              </a:rPr>
              <a:t>МБДОУ  №</a:t>
            </a:r>
            <a:r>
              <a:rPr lang="ru-RU" b="1" dirty="0">
                <a:solidFill>
                  <a:srgbClr val="0F610B"/>
                </a:solidFill>
              </a:rPr>
              <a:t> </a:t>
            </a:r>
            <a:r>
              <a:rPr lang="ru-RU" b="1" dirty="0" smtClean="0">
                <a:solidFill>
                  <a:srgbClr val="0F610B"/>
                </a:solidFill>
              </a:rPr>
              <a:t>3  «Ласточка» </a:t>
            </a:r>
            <a:r>
              <a:rPr lang="ru-RU" b="1" dirty="0" smtClean="0">
                <a:solidFill>
                  <a:srgbClr val="0F610B"/>
                </a:solidFill>
              </a:rPr>
              <a:t>г</a:t>
            </a:r>
            <a:r>
              <a:rPr lang="ru-RU" b="1" dirty="0" smtClean="0">
                <a:solidFill>
                  <a:srgbClr val="0F610B"/>
                </a:solidFill>
              </a:rPr>
              <a:t>. </a:t>
            </a:r>
            <a:r>
              <a:rPr lang="ru-RU" b="1" dirty="0" smtClean="0">
                <a:solidFill>
                  <a:srgbClr val="0F610B"/>
                </a:solidFill>
              </a:rPr>
              <a:t>Мыски.</a:t>
            </a:r>
            <a:endParaRPr lang="ru-RU" b="1" dirty="0">
              <a:solidFill>
                <a:srgbClr val="0F610B"/>
              </a:solidFill>
            </a:endParaRPr>
          </a:p>
        </p:txBody>
      </p:sp>
      <p:pic>
        <p:nvPicPr>
          <p:cNvPr id="13314" name="Picture 2" descr="http://www.zdorovuchka.ru/images/stories/tr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768752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620688"/>
            <a:ext cx="3744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Отгадайте загадку:</a:t>
            </a:r>
          </a:p>
          <a:p>
            <a:endParaRPr lang="ru-RU" sz="2000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В летний солнечный денек</a:t>
            </a:r>
          </a:p>
          <a:p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Золотой расцвел цветок. </a:t>
            </a:r>
          </a:p>
          <a:p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На высокой тонкой ножке </a:t>
            </a:r>
          </a:p>
          <a:p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Все дремал он у дорожки,</a:t>
            </a:r>
          </a:p>
          <a:p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А проснулся - улыбнулся:</a:t>
            </a:r>
          </a:p>
          <a:p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 - Вот пушистый я какой! </a:t>
            </a:r>
          </a:p>
          <a:p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Ах, боюсь, что разлечусь, </a:t>
            </a:r>
          </a:p>
          <a:p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Тише, ветер луговой!  </a:t>
            </a:r>
            <a:endParaRPr lang="ru-RU" sz="2000" b="1" i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04664"/>
            <a:ext cx="4427984" cy="5544616"/>
          </a:xfrm>
          <a:prstGeom prst="rect">
            <a:avLst/>
          </a:prstGeom>
          <a:noFill/>
        </p:spPr>
      </p:pic>
      <p:pic>
        <p:nvPicPr>
          <p:cNvPr id="38914" name="Picture 2" descr="http://www.kidsnet.at/gif2/wind.h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2415530" cy="2257798"/>
          </a:xfrm>
          <a:prstGeom prst="rect">
            <a:avLst/>
          </a:prstGeom>
          <a:noFill/>
        </p:spPr>
      </p:pic>
      <p:pic>
        <p:nvPicPr>
          <p:cNvPr id="7" name="Picture 2" descr="http://i77.ltalk.ru/98/40/384098/35/11294135/animashkibabochki4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28910" flipH="1">
            <a:off x="7069303" y="294504"/>
            <a:ext cx="1459235" cy="115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bratske.ru/i/bratsk_news/12746624434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518457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Лекарственное растение одуванчик  служит для улучшения аппетита.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F610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Наружно настой корней одуванчика советуют при разных кожных болезнях.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Свежий сок растения используется как косметическое средство.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42910" y="428604"/>
            <a:ext cx="2992986" cy="714380"/>
          </a:xfrm>
          <a:prstGeom prst="rect">
            <a:avLst/>
          </a:prstGeom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Одуванчик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494" y="260648"/>
            <a:ext cx="1818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373216"/>
            <a:ext cx="1656184" cy="11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Следующая загадка:</a:t>
            </a:r>
          </a:p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Вкусен чай и ароматен,</a:t>
            </a:r>
          </a:p>
          <a:p>
            <a:r>
              <a:rPr lang="ru-RU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 ней он легок и приятен:</a:t>
            </a:r>
          </a:p>
          <a:p>
            <a:r>
              <a:rPr lang="ru-RU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Листочки сорваны, помяты.</a:t>
            </a:r>
          </a:p>
          <a:p>
            <a:r>
              <a:rPr lang="ru-RU" b="1" i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Что ты вдыхаешь? - Запах... </a:t>
            </a:r>
            <a:endParaRPr lang="ru-RU" b="1" i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99992" y="404664"/>
            <a:ext cx="4427984" cy="5760640"/>
          </a:xfrm>
          <a:prstGeom prst="rect">
            <a:avLst/>
          </a:prstGeom>
          <a:noFill/>
        </p:spPr>
      </p:pic>
      <p:pic>
        <p:nvPicPr>
          <p:cNvPr id="1027" name="Picture 3" descr="F:\конкурс Природа родног края\картинки анимэ\lisademars11766438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2592288" cy="3456384"/>
          </a:xfrm>
          <a:prstGeom prst="rect">
            <a:avLst/>
          </a:prstGeom>
          <a:noFill/>
        </p:spPr>
      </p:pic>
      <p:pic>
        <p:nvPicPr>
          <p:cNvPr id="1029" name="Picture 5" descr="http://i9.ltalk.ru/40/67/16740/8/350408/0c82f631edb88a9ef9145e9080776f4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57015">
            <a:off x="1481160" y="4574786"/>
            <a:ext cx="1102393" cy="1373773"/>
          </a:xfrm>
          <a:prstGeom prst="rect">
            <a:avLst/>
          </a:prstGeom>
          <a:noFill/>
        </p:spPr>
      </p:pic>
      <p:pic>
        <p:nvPicPr>
          <p:cNvPr id="9" name="Picture 5" descr="http://i9.ltalk.ru/40/67/16740/8/350408/0c82f631edb88a9ef9145e9080776f4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93033" y="5012023"/>
            <a:ext cx="1080120" cy="1082427"/>
          </a:xfrm>
          <a:prstGeom prst="rect">
            <a:avLst/>
          </a:prstGeom>
          <a:noFill/>
        </p:spPr>
      </p:pic>
      <p:pic>
        <p:nvPicPr>
          <p:cNvPr id="10" name="Picture 5" descr="http://i9.ltalk.ru/40/67/16740/8/350408/0c82f631edb88a9ef9145e9080776f4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807805" y="5625243"/>
            <a:ext cx="864095" cy="936105"/>
          </a:xfrm>
          <a:prstGeom prst="rect">
            <a:avLst/>
          </a:prstGeom>
          <a:noFill/>
        </p:spPr>
      </p:pic>
      <p:pic>
        <p:nvPicPr>
          <p:cNvPr id="11" name="Picture 5" descr="http://i9.ltalk.ru/40/67/16740/8/350408/0c82f631edb88a9ef9145e9080776f4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23245">
            <a:off x="3186404" y="5768503"/>
            <a:ext cx="864095" cy="9361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196752"/>
            <a:ext cx="4644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Полезные свойства мяты объясняются в первую очередь высокими содержанием ментола  -  эфирного масла, придающего ей характерный узнаваемый запах.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Полезные свойства мяты позволяют принимать ее как внутренне, так и наружно.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Мята обладает противовоспалительными свойствами позволяющими использовать ее при лечении ангины, бронхита и насморка, полезна она и для пищеварительной системы.  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Также мята эффективна при головной боли, ее свойства благоприятны для успокоения нервной системы. 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Для лечения этим растением чаще всего используют мятный чай и настой мяты. 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armshop.uk.com/farmshops/b-whiteley-farm-shop-and-nursery/images/farmshops/large/large_b-whiteley-farm-shop-and-nurser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68560" y="1844824"/>
            <a:ext cx="5328592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357686" y="214290"/>
            <a:ext cx="4246762" cy="642942"/>
          </a:xfrm>
          <a:prstGeom prst="rect">
            <a:avLst/>
          </a:prstGeom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Мята перечная 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proshkolu.ru/content/media/pic/std/3000000/2631000/2630594-df2e362f74b01b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44216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1196752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следующее лекарственное растение. Попробуйте отгадать какое: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Семена, как коготки,</a:t>
            </a:r>
            <a:endParaRPr lang="ru-RU" b="1" i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Желто-красные цветки.</a:t>
            </a:r>
            <a:endParaRPr lang="ru-RU" b="1" i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горла помогают,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же их не знает.    </a:t>
            </a:r>
            <a:endParaRPr lang="ru-RU" b="1" i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04664"/>
            <a:ext cx="4427984" cy="5544616"/>
          </a:xfrm>
          <a:prstGeom prst="rect">
            <a:avLst/>
          </a:prstGeom>
          <a:noFill/>
        </p:spPr>
      </p:pic>
      <p:pic>
        <p:nvPicPr>
          <p:cNvPr id="15368" name="Picture 8" descr="http://img-fotki.yandex.ru/get/4812/111874181.46/0_8b9bf_9406550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6611888" cy="2708920"/>
          </a:xfrm>
          <a:prstGeom prst="rect">
            <a:avLst/>
          </a:prstGeom>
          <a:noFill/>
        </p:spPr>
      </p:pic>
      <p:pic>
        <p:nvPicPr>
          <p:cNvPr id="9" name="Picture 2" descr="http://i77.ltalk.ru/98/40/384098/35/11294135/animashkibabochki4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1090">
            <a:off x="7213317" y="3003423"/>
            <a:ext cx="1459235" cy="1152856"/>
          </a:xfrm>
          <a:prstGeom prst="rect">
            <a:avLst/>
          </a:prstGeom>
          <a:noFill/>
        </p:spPr>
      </p:pic>
      <p:pic>
        <p:nvPicPr>
          <p:cNvPr id="10" name="Picture 2" descr="http://www.proshkolu.ru/content/media/pic/std/3000000/2631000/2630594-df2e362f74b01b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12976"/>
            <a:ext cx="1656184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00034" y="457200"/>
            <a:ext cx="3286148" cy="667544"/>
          </a:xfrm>
          <a:prstGeom prst="rect">
            <a:avLst/>
          </a:prstGeom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календула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G:\конкурс Природа родног края\картинки анимэ\kalend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2984"/>
            <a:ext cx="4071966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1643050"/>
            <a:ext cx="38576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 лекарственной целью используются цветочные корзинки и цветки. </a:t>
            </a:r>
          </a:p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Препараты календулы успокаивают нервы, снижают давление, улучшают работу сердца, ее используют для лечения ран, ожогов, настоем календулы полощут рот и горло при ангине, так же лечат желудок и печень. </a:t>
            </a:r>
          </a:p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Из календулы лекарственной готовят настои, настойки и мази.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494" y="260648"/>
            <a:ext cx="1818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517232"/>
            <a:ext cx="1656184" cy="11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500570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Думаю вы убедились  в том какое огромное разнообразие даров, среди них – лекарства от многих болезней предлагает человеку  Матушка-Природа. Надо только знать и уметь ими пользоваться.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Много лет подряд люди передавали своим потомкам знания о лечебных растениях. Составляли толстые книги: «Травники», «Цветники». По названиям этих книг можно догадаться об их содержании.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Вы догадались?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G:\конкурс Природа родног края\картинки анимэ\Recept-prodlenija-molodos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352425"/>
            <a:ext cx="5853123" cy="4148145"/>
          </a:xfrm>
          <a:prstGeom prst="rect">
            <a:avLst/>
          </a:prstGeom>
          <a:noFill/>
        </p:spPr>
      </p:pic>
      <p:pic>
        <p:nvPicPr>
          <p:cNvPr id="5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0"/>
            <a:ext cx="3779912" cy="4608512"/>
          </a:xfrm>
          <a:prstGeom prst="rect">
            <a:avLst/>
          </a:prstGeom>
          <a:noFill/>
        </p:spPr>
      </p:pic>
      <p:pic>
        <p:nvPicPr>
          <p:cNvPr id="6" name="Picture 2" descr="http://i77.ltalk.ru/98/40/384098/35/11294135/animashkibabochki4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78142" flipH="1">
            <a:off x="372558" y="555150"/>
            <a:ext cx="1459235" cy="115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264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2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Повсюду животные, птицы, люди могут найти помощь у природы, это самая лучшая аптека. Очень много лекарственных растений можно найти на лугу и в лесу. Только изучай, люби, знай! На каждую болезнь есть свое лекарственное растение.</a:t>
            </a:r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все свои сокровища природа щедро отдает человеку и за все просит только одного: беречь ее! 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G:\конкурс Природа родног края\картинки анимэ\kb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21497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3744416" cy="4941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конкурс Природа родног края\картинки анимэ\8fcd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542925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485776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Но также необходимо знать, что лекарственные растения могут заготавливать и делать из них лекарства только взрослые.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Для того чтобы получить от растений больше пользы нужно соблюдать определенные правила.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 Давайте познакомимся с ними. А поможет мне мой помощник Филин.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52120" y="332656"/>
            <a:ext cx="3491880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конкурс Природа родног края\картинки анимэ\animashki-pticy-83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55776" y="908720"/>
            <a:ext cx="3600400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5013176"/>
            <a:ext cx="5760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Здравствуйте ребята!  Я птица Филин. </a:t>
            </a:r>
          </a:p>
          <a:p>
            <a:pPr algn="ctr"/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Буду рад вам помочь!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072494" cy="642942"/>
          </a:xfrm>
          <a:prstGeom prst="rect">
            <a:avLst/>
          </a:prstGeom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Сбор и заготовка лекарственных растений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i77.ltalk.ru/98/40/384098/35/11294135/animashkibabochki48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1090">
            <a:off x="6817786" y="1492043"/>
            <a:ext cx="1832595" cy="1735664"/>
          </a:xfrm>
          <a:prstGeom prst="rect">
            <a:avLst/>
          </a:prstGeom>
          <a:noFill/>
        </p:spPr>
      </p:pic>
      <p:pic>
        <p:nvPicPr>
          <p:cNvPr id="6" name="Picture 2" descr="http://www.proshkolu.ru/content/media/pic/std/3000000/2631000/2630594-df2e362f74b01b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2500330" cy="24437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51520" y="4743331"/>
            <a:ext cx="61926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Здравствуйте ребята! Думаю вы меня узнали.</a:t>
            </a:r>
          </a:p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я хочу познакомить вас с лекарственными растениями Кузбасса.</a:t>
            </a:r>
          </a:p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нашей области их очень много.</a:t>
            </a:r>
          </a:p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А вы знаете, что такое лекарственные растения?</a:t>
            </a:r>
          </a:p>
        </p:txBody>
      </p:sp>
      <p:pic>
        <p:nvPicPr>
          <p:cNvPr id="5" name="Рисунок 6" descr="http://lik-kuzbassa.narod.ru/E-.files/22-10-2010-k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17140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707904" cy="45018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00570"/>
            <a:ext cx="5867400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Первое правило: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214950"/>
            <a:ext cx="8334404" cy="10866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 знать лекарственные растение и отличать их от ядовитых.</a:t>
            </a:r>
            <a:endParaRPr lang="ru-RU" sz="2400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G:\конкурс Природа родног края\картинки анимэ\lekarstvenie_tra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59832" y="692696"/>
            <a:ext cx="5715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:\конкурс Природа родног края\картинки анимэ\animashki-pticy-8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908720"/>
            <a:ext cx="2636780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8"/>
            <a:ext cx="58674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Второе правило: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43512"/>
            <a:ext cx="8262966" cy="1158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Собирать растения лучше в сухую погоду, утром, после того как высохнет роса.</a:t>
            </a:r>
          </a:p>
          <a:p>
            <a:endParaRPr lang="ru-RU" dirty="0"/>
          </a:p>
        </p:txBody>
      </p:sp>
      <p:pic>
        <p:nvPicPr>
          <p:cNvPr id="44033" name="Picture 1" descr="G:\конкурс Природа родног края\картинки анимэ\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95536" y="620688"/>
            <a:ext cx="5286412" cy="3857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:\конкурс Природа родног края\картинки анимэ\animashki-pticy-8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1071546"/>
            <a:ext cx="281629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8"/>
            <a:ext cx="58674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Третье правило: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43512"/>
            <a:ext cx="8262966" cy="115805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Нельзя собирать растения в городе и вблизи дороги. Почему, как вы думаете? </a:t>
            </a:r>
          </a:p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(Ответы детей).</a:t>
            </a:r>
          </a:p>
          <a:p>
            <a:endParaRPr lang="ru-RU" sz="2400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3009" name="Picture 1" descr="G:\конкурс Природа родног края\картинки анимэ\Veg4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 flipH="1">
            <a:off x="3275856" y="620688"/>
            <a:ext cx="5429288" cy="3786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:\конкурс Природа родног края\картинки анимэ\animashki-pticy-8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980728"/>
            <a:ext cx="281629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8"/>
            <a:ext cx="58674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Четвертое правило: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43512"/>
            <a:ext cx="8262966" cy="1158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Сорванные растения складывать в широкую корзину, чтобы не помять их, а то выделится сок.</a:t>
            </a:r>
          </a:p>
          <a:p>
            <a:endParaRPr lang="ru-RU" sz="2400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8914" name="Picture 2" descr="G:\конкурс Природа родног края\картинки анимэ\lekarstvennye-sbory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5429288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:\конкурс Природа родног края\картинки анимэ\animashki-pticy-8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84168" y="692696"/>
            <a:ext cx="281629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8"/>
            <a:ext cx="58674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Пятое правило: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57826"/>
            <a:ext cx="3470920" cy="85725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 Сушить растения нужно в тени, а не на солнце.</a:t>
            </a:r>
          </a:p>
          <a:p>
            <a:endParaRPr lang="ru-RU" dirty="0"/>
          </a:p>
        </p:txBody>
      </p:sp>
      <p:pic>
        <p:nvPicPr>
          <p:cNvPr id="39938" name="Picture 2" descr="G:\конкурс Природа родног края\картинки анимэ\originnal_1fac2a9367b90f87dc1294fca3d0d0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143404" cy="3714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 descr="G:\конкурс Природа родног края\картинки анимэ\travnik.jpg"/>
          <p:cNvPicPr>
            <a:picLocks noChangeAspect="1" noChangeArrowheads="1"/>
          </p:cNvPicPr>
          <p:nvPr/>
        </p:nvPicPr>
        <p:blipFill>
          <a:blip r:embed="rId3" cstate="print"/>
          <a:srcRect l="7042" b="7266"/>
          <a:stretch>
            <a:fillRect/>
          </a:stretch>
        </p:blipFill>
        <p:spPr bwMode="auto">
          <a:xfrm flipH="1">
            <a:off x="4714876" y="357166"/>
            <a:ext cx="4071966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F:\конкурс Природа родног края\картинки анимэ\animashki-pticy-8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11960" y="4077072"/>
            <a:ext cx="2240228" cy="2492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8"/>
            <a:ext cx="58674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шестое правило: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57826"/>
            <a:ext cx="8262966" cy="114300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Нельзя при сборе топтать соседние растения и рвать их с корнем. Почему?</a:t>
            </a:r>
          </a:p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(Ответы детей).</a:t>
            </a:r>
          </a:p>
          <a:p>
            <a:endParaRPr lang="ru-RU" sz="2400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62" name="Picture 2" descr="G:\конкурс Природа родног края\картинки анимэ\new_1262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958" r="11958"/>
          <a:stretch>
            <a:fillRect/>
          </a:stretch>
        </p:blipFill>
        <p:spPr bwMode="auto">
          <a:xfrm flipH="1">
            <a:off x="3275856" y="692696"/>
            <a:ext cx="5529274" cy="3929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:\конкурс Природа родног края\картинки анимэ\animashki-pticy-8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980728"/>
            <a:ext cx="281629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8"/>
            <a:ext cx="5867400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Седьмое правило: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286388"/>
            <a:ext cx="8262966" cy="12858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Не рвать растения, которые занесены в Красную Книгу. Почему? </a:t>
            </a:r>
          </a:p>
          <a:p>
            <a:r>
              <a:rPr lang="ru-RU" sz="24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(Ответы детей).</a:t>
            </a:r>
          </a:p>
          <a:p>
            <a:endParaRPr lang="ru-RU" sz="2400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1986" name="Picture 2" descr="G:\конкурс Природа родног края\картинки анимэ\964327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894" b="12894"/>
          <a:stretch>
            <a:fillRect/>
          </a:stretch>
        </p:blipFill>
        <p:spPr bwMode="auto">
          <a:xfrm>
            <a:off x="323528" y="476672"/>
            <a:ext cx="5672158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F:\конкурс Природа родног края\картинки анимэ\animashki-pticy-8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27708" y="620688"/>
            <a:ext cx="281629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869160"/>
            <a:ext cx="8001056" cy="14324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100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Постарайтесь это запомнить, а услышанные правила выполнять. </a:t>
            </a:r>
          </a:p>
          <a:p>
            <a:pPr algn="ctr"/>
            <a:r>
              <a:rPr lang="ru-RU" sz="3100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Этой информацией вы можете поделиться со своими друзьями и родителями.</a:t>
            </a:r>
            <a:endParaRPr lang="ru-RU" sz="3100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075" name="Picture 3" descr="http://img34.vkrugudruzei.ru/images/092/271/03/OI_12056add4cfd4e1f802ce986bb3d92c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456384" cy="4032448"/>
          </a:xfrm>
          <a:prstGeom prst="rect">
            <a:avLst/>
          </a:prstGeom>
          <a:noFill/>
        </p:spPr>
      </p:pic>
      <p:pic>
        <p:nvPicPr>
          <p:cNvPr id="6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332656"/>
            <a:ext cx="3491880" cy="4320480"/>
          </a:xfrm>
          <a:prstGeom prst="rect">
            <a:avLst/>
          </a:prstGeom>
          <a:noFill/>
        </p:spPr>
      </p:pic>
      <p:pic>
        <p:nvPicPr>
          <p:cNvPr id="8" name="Picture 4" descr="F:\конкурс Природа родног края\картинки анимэ\animashki-pticy-8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2714644" cy="37358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.vsekommentarii.com/pic/2012/02/14/sobitie.com.ua/72-215-previe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120680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15719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induhumanrights.info/wp-content/uploads/2012/08/zielone-listki-w-mis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048125" cy="5467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16016" y="836712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Лекарственными называются растения, которые применяются для лечения людей или животных или же употребляются в качестве сырья для производства лекарств.</a:t>
            </a:r>
          </a:p>
        </p:txBody>
      </p:sp>
      <p:pic>
        <p:nvPicPr>
          <p:cNvPr id="5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620688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301208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1314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36096" y="2204864"/>
            <a:ext cx="3707904" cy="45018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65313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«Зеленая фабрика» природы сотни тысяч лет снабжает человечество надежными лечебными средствами, не вызывающими, в отличие от синтетических, побочных явлений. </a:t>
            </a:r>
          </a:p>
          <a:p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Препараты из лекарственных растений нередко бывают единственными при многих заболеваниях. </a:t>
            </a:r>
          </a:p>
        </p:txBody>
      </p:sp>
      <p:pic>
        <p:nvPicPr>
          <p:cNvPr id="6" name="Picture 2" descr="http://www.nhat-nam.ru/test/1207Ec1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5715000" cy="3981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88640"/>
            <a:ext cx="3707904" cy="45018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22108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Лечение травами —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фитотерапия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— мощное средство борьбы за здоровье людей. Этим объясняется сейчас большой спрос на такие растения, как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подорожник, ромашка, валерьяна, мята, календула, бессмертник, мать-и-мачеха, одуванчик </a:t>
            </a:r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и многие другие.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Народами древнего мира использовалось до 21 тыс. видов растений.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Уже на самых ранних стадиях развития человечества растения были не только источником питания людей, они помогали человеку избавиться от болезней.</a:t>
            </a:r>
            <a:endParaRPr lang="ru-RU" dirty="0"/>
          </a:p>
        </p:txBody>
      </p:sp>
      <p:pic>
        <p:nvPicPr>
          <p:cNvPr id="4" name="Picture 4" descr="http://udm-top.ru/wp-content/uploads/2012/10/%D0%9B%D0%B5%D0%BA%D0%B0%D1%80%D1%81%D1%82%D0%B2%D0%B5%D0%BD%D0%BD%D1%8B%D0%B5-%D1%80%D0%B0%D1%81%D1%82%D0%B5%D0%BD%D0%B8%D1%8F-%D0%A3%D0%B4%D0%BC%D1%83%D1%80%D1%82%D0%B8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5400600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0"/>
            <a:ext cx="3707904" cy="4293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419872" y="815360"/>
            <a:ext cx="5040561" cy="33855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61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давайте подробнее поговорим о каждом из этих лекарственных растений.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61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61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растение вам хорошо известно.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F61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Загадка подскажет его название: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F610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F61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поле сестрички стоят,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F610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F61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Желтые глазки на солнце глядят,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F610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F61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каждой сестрички –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F610B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F610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Белые реснички.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F610B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http://ds2562.mskzapad.ru/images/cms/data/cveta-12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429000"/>
            <a:ext cx="2880320" cy="2880320"/>
          </a:xfrm>
          <a:prstGeom prst="rect">
            <a:avLst/>
          </a:prstGeom>
          <a:noFill/>
        </p:spPr>
      </p:pic>
      <p:pic>
        <p:nvPicPr>
          <p:cNvPr id="5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908720"/>
            <a:ext cx="4104456" cy="5040560"/>
          </a:xfrm>
          <a:prstGeom prst="rect">
            <a:avLst/>
          </a:prstGeom>
          <a:noFill/>
        </p:spPr>
      </p:pic>
      <p:pic>
        <p:nvPicPr>
          <p:cNvPr id="23554" name="Picture 2" descr="http://i77.ltalk.ru/98/40/384098/35/11294135/animashkibabochki4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1090">
            <a:off x="7450544" y="208239"/>
            <a:ext cx="1459235" cy="970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85728"/>
            <a:ext cx="2857520" cy="622992"/>
          </a:xfrm>
          <a:prstGeom prst="rect">
            <a:avLst/>
          </a:prstGeom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all" spc="0" normalizeH="0" baseline="0" noProof="0" dirty="0" smtClean="0">
                <a:ln>
                  <a:noFill/>
                </a:ln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Ромашка</a:t>
            </a:r>
            <a:endParaRPr kumimoji="0" lang="ru-RU" sz="3200" b="1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img182.imageshack.us/img182/2752/9510245apiv5q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96752"/>
            <a:ext cx="515989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3528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Ромашка аптечная - одно из самых популярных лекарственных растений.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Цветы ромашки входят в состав успокоительных сборов, свежими отварами из цветков ромашки пользуются для промывания ран.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Отвары из ромашки используют при простудных заболеваниях для полоскания горла.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Ромашка поможет и больному животику.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В парфюмерии  её используют при изготовлении питательных кремов, лосьонов, шампуней.</a:t>
            </a:r>
          </a:p>
          <a:p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5494" y="260648"/>
            <a:ext cx="1818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Бабочка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1656184" cy="11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548680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Угадайте следующее растение?</a:t>
            </a:r>
            <a:endParaRPr lang="ru-RU" sz="2000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F610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Тонкий стебель у дорожки</a:t>
            </a:r>
            <a:endParaRPr lang="ru-RU" sz="2000" b="1" i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конце его – сережки.</a:t>
            </a:r>
            <a:endParaRPr lang="ru-RU" sz="2000" b="1" i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Лечит ранки и ожоги</a:t>
            </a:r>
            <a:endParaRPr lang="ru-RU" sz="2000" b="1" i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F610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лекарь у дороги.     </a:t>
            </a:r>
            <a:endParaRPr lang="ru-RU" sz="2000" b="1" i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http://img-fotki.yandex.ru/get/6312/92108579.18/0_85860_3de0dcd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3384376" cy="3573016"/>
          </a:xfrm>
          <a:prstGeom prst="rect">
            <a:avLst/>
          </a:prstGeom>
          <a:noFill/>
        </p:spPr>
      </p:pic>
      <p:pic>
        <p:nvPicPr>
          <p:cNvPr id="5" name="Picture 2" descr="http://ds160.centerstart.ru/sites/ds160.centerstart.ru/files/65169635_doktor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6016" y="692696"/>
            <a:ext cx="4427984" cy="5544616"/>
          </a:xfrm>
          <a:prstGeom prst="rect">
            <a:avLst/>
          </a:prstGeom>
          <a:noFill/>
        </p:spPr>
      </p:pic>
      <p:pic>
        <p:nvPicPr>
          <p:cNvPr id="6" name="Picture 2" descr="http://i77.ltalk.ru/98/40/384098/35/11294135/animashkibabochki4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28910" flipH="1">
            <a:off x="193045" y="483142"/>
            <a:ext cx="1459235" cy="115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prep.info/img/herb/280_3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24744"/>
            <a:ext cx="3888432" cy="5122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644008" y="457200"/>
            <a:ext cx="3816424" cy="667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F610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Подорожник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F610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700808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Подорожник люди используют с давних пор для заживления ран.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В настоящее время настой и отвар листьев большого подорожника применяется  при лечении  кашля.</a:t>
            </a:r>
          </a:p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Отваром листьев растения промывают глаза при их воспалениях и полощут полость рта при зубной боли и воспалении десен. </a:t>
            </a:r>
          </a:p>
          <a:p>
            <a:endParaRPr lang="ru-RU" b="1" dirty="0" smtClean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F610B"/>
                </a:solidFill>
                <a:latin typeface="Times New Roman" pitchFamily="18" charset="0"/>
                <a:cs typeface="Times New Roman" pitchFamily="18" charset="0"/>
              </a:rPr>
              <a:t>Сок из свежих листьев растения эффективен при  болезни желудка.</a:t>
            </a:r>
            <a:endParaRPr lang="ru-RU" b="1" dirty="0">
              <a:solidFill>
                <a:srgbClr val="0F61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proshkolu.ru/content/media/pic/std/3000000/2631000/2630594-df2e362f74b01b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1944216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6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578</TotalTime>
  <Words>805</Words>
  <Application>Microsoft Office PowerPoint</Application>
  <PresentationFormat>Экран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Лекарственные растения  Кузбасса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Первое правило:</vt:lpstr>
      <vt:lpstr>Второе правило:</vt:lpstr>
      <vt:lpstr>Третье правило:</vt:lpstr>
      <vt:lpstr>Четвертое правило:</vt:lpstr>
      <vt:lpstr>Пятое правило:</vt:lpstr>
      <vt:lpstr>шестое правило:</vt:lpstr>
      <vt:lpstr>Седьмое правило: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  кузбасса</dc:title>
  <dc:creator>Ананда</dc:creator>
  <cp:lastModifiedBy>1</cp:lastModifiedBy>
  <cp:revision>69</cp:revision>
  <dcterms:created xsi:type="dcterms:W3CDTF">2013-03-16T11:00:41Z</dcterms:created>
  <dcterms:modified xsi:type="dcterms:W3CDTF">2016-05-22T08:21:38Z</dcterms:modified>
</cp:coreProperties>
</file>