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6858000" cy="9144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2280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5/30/2016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44" y="0"/>
            <a:ext cx="6858044" cy="9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44" y="0"/>
            <a:ext cx="6858044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PresentationFormat>Экран (4:3)</PresentationFormat>
  <Paragraphs>0</Paragraphs>
  <Slides>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5" baseType="lpstr">
      <vt:lpstr>Office Theme</vt:lpstr>
      <vt:lpstr>Слайд 1</vt:lpstr>
      <vt:lpstr>Слайд 2</vt:lpstr>
      <vt:lpstr>Слайд 3</vt:lpstr>
      <vt:lpstr>Слайд 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айс</dc:creator>
  <cp:lastModifiedBy>айс</cp:lastModifiedBy>
  <cp:revision>1</cp:revision>
  <dcterms:created xsi:type="dcterms:W3CDTF">2016-05-30T17:34:21Z</dcterms:created>
  <dcterms:modified xsi:type="dcterms:W3CDTF">2016-05-30T17:38:46Z</dcterms:modified>
</cp:coreProperties>
</file>