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5" r:id="rId7"/>
    <p:sldId id="260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emf"/><Relationship Id="rId4" Type="http://schemas.openxmlformats.org/officeDocument/2006/relationships/package" Target="../embeddings/_________Microsoft_Word7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1.emf"/><Relationship Id="rId4" Type="http://schemas.openxmlformats.org/officeDocument/2006/relationships/package" Target="../embeddings/_________Microsoft_Word9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2.emf"/><Relationship Id="rId4" Type="http://schemas.openxmlformats.org/officeDocument/2006/relationships/package" Target="../embeddings/_________Microsoft_Word10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3.emf"/><Relationship Id="rId4" Type="http://schemas.openxmlformats.org/officeDocument/2006/relationships/package" Target="../embeddings/_________Microsoft_Word11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4.emf"/><Relationship Id="rId4" Type="http://schemas.openxmlformats.org/officeDocument/2006/relationships/package" Target="../embeddings/_________Microsoft_Word12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5.emf"/><Relationship Id="rId4" Type="http://schemas.openxmlformats.org/officeDocument/2006/relationships/package" Target="../embeddings/_________Microsoft_Word13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6.emf"/><Relationship Id="rId4" Type="http://schemas.openxmlformats.org/officeDocument/2006/relationships/package" Target="../embeddings/_________Microsoft_Word14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7.emf"/><Relationship Id="rId4" Type="http://schemas.openxmlformats.org/officeDocument/2006/relationships/package" Target="../embeddings/_________Microsoft_Word15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8.emf"/><Relationship Id="rId4" Type="http://schemas.openxmlformats.org/officeDocument/2006/relationships/package" Target="../embeddings/_________Microsoft_Word16.doc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9.emf"/><Relationship Id="rId4" Type="http://schemas.openxmlformats.org/officeDocument/2006/relationships/package" Target="../embeddings/_________Microsoft_Word17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0.emf"/><Relationship Id="rId4" Type="http://schemas.openxmlformats.org/officeDocument/2006/relationships/package" Target="../embeddings/_________Microsoft_Word18.docx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_________Microsoft_Word1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package" Target="../embeddings/_________Microsoft_Word2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package" Target="../embeddings/_________Microsoft_Word3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package" Target="../embeddings/_________Microsoft_Word4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package" Target="../embeddings/_________Microsoft_Word5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emf"/><Relationship Id="rId4" Type="http://schemas.openxmlformats.org/officeDocument/2006/relationships/package" Target="../embeddings/_________Microsoft_Word6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843" y="1313646"/>
            <a:ext cx="4710242" cy="46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6789">
            <a:off x="4575811" y="2632576"/>
            <a:ext cx="2194564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«Яркие лучики лета»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 rot="1900380">
            <a:off x="2488771" y="2127944"/>
            <a:ext cx="2588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Неделя творческих мастерских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 rot="3178580">
            <a:off x="3200527" y="1445828"/>
            <a:ext cx="259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Неделя народного творчества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 rot="5400000">
            <a:off x="4422405" y="1167530"/>
            <a:ext cx="2387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Великий русский </a:t>
            </a:r>
          </a:p>
          <a:p>
            <a:r>
              <a:rPr lang="ru-RU" dirty="0" smtClean="0"/>
              <a:t>поэт </a:t>
            </a:r>
            <a:r>
              <a:rPr lang="ru-RU" dirty="0" err="1" smtClean="0"/>
              <a:t>А.С.Пушкин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 rot="17769244">
            <a:off x="5850217" y="1344874"/>
            <a:ext cx="192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Неделя сказок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 rot="19454593">
            <a:off x="6799464" y="1758869"/>
            <a:ext cx="275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Спортивная неделя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7506707" y="3206488"/>
            <a:ext cx="2551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Неделя безопасности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 rot="1105063">
            <a:off x="7250302" y="4427817"/>
            <a:ext cx="282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Неделя семьи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 rot="2302881">
            <a:off x="6476730" y="5636317"/>
            <a:ext cx="3248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Морская неделя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 rot="5400000">
            <a:off x="5109315" y="5722580"/>
            <a:ext cx="1624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Неделя природы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 rot="18459636">
            <a:off x="3311695" y="5087147"/>
            <a:ext cx="1905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Неделя безопасности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 rot="20100019">
            <a:off x="2171442" y="4200280"/>
            <a:ext cx="2542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Неделя насекомых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2088927" y="3136905"/>
            <a:ext cx="2570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Неделя путешествий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3927112" y="6488405"/>
            <a:ext cx="4173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г</a:t>
            </a:r>
            <a:r>
              <a:rPr lang="ru-RU" dirty="0" err="1" smtClean="0"/>
              <a:t>.Арсеньев</a:t>
            </a:r>
            <a:r>
              <a:rPr lang="ru-RU" dirty="0" smtClean="0"/>
              <a:t> 2016г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2212501" y="16420"/>
            <a:ext cx="10820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МДОБУ Детский сад № 21 «Светлячок»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65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47658"/>
              </p:ext>
            </p:extLst>
          </p:nvPr>
        </p:nvGraphicFramePr>
        <p:xfrm>
          <a:off x="0" y="141890"/>
          <a:ext cx="11288110" cy="7220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Документ" r:id="rId4" imgW="9249915" imgH="5700324" progId="Word.Document.12">
                  <p:embed/>
                </p:oleObj>
              </mc:Choice>
              <mc:Fallback>
                <p:oleObj name="Документ" r:id="rId4" imgW="9249915" imgH="57003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41890"/>
                        <a:ext cx="11288110" cy="7220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242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068915"/>
              </p:ext>
            </p:extLst>
          </p:nvPr>
        </p:nvGraphicFramePr>
        <p:xfrm>
          <a:off x="0" y="520700"/>
          <a:ext cx="11239500" cy="6163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Документ" r:id="rId3" imgW="9396042" imgH="4880811" progId="Word.Document.12">
                  <p:embed/>
                </p:oleObj>
              </mc:Choice>
              <mc:Fallback>
                <p:oleObj name="Документ" r:id="rId3" imgW="9396042" imgH="48808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520700"/>
                        <a:ext cx="11239500" cy="6163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12124" y="0"/>
            <a:ext cx="6621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18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29605"/>
              </p:ext>
            </p:extLst>
          </p:nvPr>
        </p:nvGraphicFramePr>
        <p:xfrm>
          <a:off x="225425" y="141288"/>
          <a:ext cx="11380788" cy="573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Документ" r:id="rId4" imgW="9396042" imgH="4728184" progId="Word.Document.12">
                  <p:embed/>
                </p:oleObj>
              </mc:Choice>
              <mc:Fallback>
                <p:oleObj name="Документ" r:id="rId4" imgW="9396042" imgH="47281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5425" y="141288"/>
                        <a:ext cx="11380788" cy="5738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372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184578"/>
              </p:ext>
            </p:extLst>
          </p:nvPr>
        </p:nvGraphicFramePr>
        <p:xfrm>
          <a:off x="234927" y="746974"/>
          <a:ext cx="11792607" cy="5520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Документ" r:id="rId4" imgW="9396042" imgH="3306066" progId="Word.Document.12">
                  <p:embed/>
                </p:oleObj>
              </mc:Choice>
              <mc:Fallback>
                <p:oleObj name="Документ" r:id="rId4" imgW="9396042" imgH="33060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4927" y="746974"/>
                        <a:ext cx="11792607" cy="55203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879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2579" y="0"/>
            <a:ext cx="6432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ПЕДАГОГАМИ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26069" y="539184"/>
            <a:ext cx="384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ИЮНЬ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86108"/>
              </p:ext>
            </p:extLst>
          </p:nvPr>
        </p:nvGraphicFramePr>
        <p:xfrm>
          <a:off x="103031" y="1223493"/>
          <a:ext cx="11698014" cy="5197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Документ" r:id="rId4" imgW="9396042" imgH="3137638" progId="Word.Document.12">
                  <p:embed/>
                </p:oleObj>
              </mc:Choice>
              <mc:Fallback>
                <p:oleObj name="Документ" r:id="rId4" imgW="9396042" imgH="31376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031" y="1223493"/>
                        <a:ext cx="11698014" cy="51970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737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768881"/>
              </p:ext>
            </p:extLst>
          </p:nvPr>
        </p:nvGraphicFramePr>
        <p:xfrm>
          <a:off x="353724" y="799340"/>
          <a:ext cx="11666483" cy="5537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Документ" r:id="rId4" imgW="9396042" imgH="4723516" progId="Word.Document.12">
                  <p:embed/>
                </p:oleObj>
              </mc:Choice>
              <mc:Fallback>
                <p:oleObj name="Документ" r:id="rId4" imgW="9396042" imgH="47235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3724" y="799340"/>
                        <a:ext cx="11666483" cy="5537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141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4634" y="331076"/>
            <a:ext cx="408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ИЮЛЬ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692483"/>
              </p:ext>
            </p:extLst>
          </p:nvPr>
        </p:nvGraphicFramePr>
        <p:xfrm>
          <a:off x="599090" y="1103586"/>
          <a:ext cx="10767848" cy="496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Документ" r:id="rId4" imgW="9396042" imgH="3318635" progId="Word.Document.12">
                  <p:embed/>
                </p:oleObj>
              </mc:Choice>
              <mc:Fallback>
                <p:oleObj name="Документ" r:id="rId4" imgW="9396042" imgH="33186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9090" y="1103586"/>
                        <a:ext cx="10767848" cy="4966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236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998438"/>
              </p:ext>
            </p:extLst>
          </p:nvPr>
        </p:nvGraphicFramePr>
        <p:xfrm>
          <a:off x="357943" y="746975"/>
          <a:ext cx="11366938" cy="5926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Документ" r:id="rId4" imgW="9396042" imgH="3318635" progId="Word.Document.12">
                  <p:embed/>
                </p:oleObj>
              </mc:Choice>
              <mc:Fallback>
                <p:oleObj name="Документ" r:id="rId4" imgW="9396042" imgH="33186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7943" y="746975"/>
                        <a:ext cx="11366938" cy="59269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842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3366" y="472966"/>
            <a:ext cx="490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АВГУСТ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365567"/>
              </p:ext>
            </p:extLst>
          </p:nvPr>
        </p:nvGraphicFramePr>
        <p:xfrm>
          <a:off x="189186" y="1103586"/>
          <a:ext cx="11556124" cy="5912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Документ" r:id="rId4" imgW="9396042" imgH="3355984" progId="Word.Document.12">
                  <p:embed/>
                </p:oleObj>
              </mc:Choice>
              <mc:Fallback>
                <p:oleObj name="Документ" r:id="rId4" imgW="9396042" imgH="33559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9186" y="1103586"/>
                        <a:ext cx="11556124" cy="59120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94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0855" y="102035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7310" y="683907"/>
            <a:ext cx="5312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ИЮНЬ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513896"/>
              </p:ext>
            </p:extLst>
          </p:nvPr>
        </p:nvGraphicFramePr>
        <p:xfrm>
          <a:off x="239713" y="1209675"/>
          <a:ext cx="11332177" cy="5932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Документ" r:id="rId4" imgW="9396042" imgH="4723516" progId="Word.Document.12">
                  <p:embed/>
                </p:oleObj>
              </mc:Choice>
              <mc:Fallback>
                <p:oleObj name="Документ" r:id="rId4" imgW="9396042" imgH="47235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9713" y="1209675"/>
                        <a:ext cx="11332177" cy="5932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667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301" t="6325" r="5132" b="13631"/>
          <a:stretch/>
        </p:blipFill>
        <p:spPr>
          <a:xfrm>
            <a:off x="630619" y="141267"/>
            <a:ext cx="9900745" cy="651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174006"/>
              </p:ext>
            </p:extLst>
          </p:nvPr>
        </p:nvGraphicFramePr>
        <p:xfrm>
          <a:off x="173420" y="1406525"/>
          <a:ext cx="11839903" cy="4773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Документ" r:id="rId4" imgW="9396042" imgH="1920219" progId="Word.Document.12">
                  <p:embed/>
                </p:oleObj>
              </mc:Choice>
              <mc:Fallback>
                <p:oleObj name="Документ" r:id="rId4" imgW="9396042" imgH="19202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3420" y="1406525"/>
                        <a:ext cx="11839903" cy="47735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3558" y="488731"/>
            <a:ext cx="553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ИЮЛЬ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23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854345"/>
              </p:ext>
            </p:extLst>
          </p:nvPr>
        </p:nvGraphicFramePr>
        <p:xfrm>
          <a:off x="153988" y="984250"/>
          <a:ext cx="11380787" cy="6173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Документ" r:id="rId4" imgW="9396042" imgH="3012664" progId="Word.Document.12">
                  <p:embed/>
                </p:oleObj>
              </mc:Choice>
              <mc:Fallback>
                <p:oleObj name="Документ" r:id="rId4" imgW="9396042" imgH="30126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3988" y="984250"/>
                        <a:ext cx="11380787" cy="6173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58055" y="378372"/>
            <a:ext cx="6321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10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26124"/>
            <a:ext cx="8596668" cy="13716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оптимальных условий для сохранения и укрепления физического, психического и социального здоровья     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воспитанников ДОУ  в летний период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23392"/>
            <a:ext cx="9049990" cy="553369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Создать условия, обеспечивающие охрану жизни и здоровья детей, предупреждение заболеваемости и травматизма</a:t>
            </a:r>
            <a:r>
              <a:rPr lang="ru-RU" sz="3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Реализовать систему мероприятий, направленную на оздоровление и физическое развитие детей, их нравственное воспитание, развитие любознательности и познавательной активности, формирование культурно-гигиенических и трудовых навыков</a:t>
            </a:r>
            <a:r>
              <a:rPr lang="ru-RU" sz="3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Способствовать укреплению здоровья детей, повышению адаптационных возможностей детского организм</a:t>
            </a:r>
            <a:r>
              <a:rPr lang="ru-RU" sz="3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	Создавать атмосферу радости, формировать положительное эмоциональное состояние всех участников    </a:t>
            </a:r>
            <a:b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процесса.</a:t>
            </a:r>
            <a:b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46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849479"/>
              </p:ext>
            </p:extLst>
          </p:nvPr>
        </p:nvGraphicFramePr>
        <p:xfrm>
          <a:off x="725213" y="362607"/>
          <a:ext cx="10957034" cy="6495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Документ" r:id="rId4" imgW="9249915" imgH="3871322" progId="Word.Document.12">
                  <p:embed/>
                </p:oleObj>
              </mc:Choice>
              <mc:Fallback>
                <p:oleObj name="Документ" r:id="rId4" imgW="9249915" imgH="38713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5213" y="362607"/>
                        <a:ext cx="10957034" cy="6495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502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80517"/>
              </p:ext>
            </p:extLst>
          </p:nvPr>
        </p:nvGraphicFramePr>
        <p:xfrm>
          <a:off x="436563" y="153988"/>
          <a:ext cx="10958512" cy="6830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Документ" r:id="rId4" imgW="9396042" imgH="4180166" progId="Word.Document.12">
                  <p:embed/>
                </p:oleObj>
              </mc:Choice>
              <mc:Fallback>
                <p:oleObj name="Документ" r:id="rId4" imgW="9396042" imgH="41801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6563" y="153988"/>
                        <a:ext cx="10958512" cy="68301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488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941759"/>
              </p:ext>
            </p:extLst>
          </p:nvPr>
        </p:nvGraphicFramePr>
        <p:xfrm>
          <a:off x="110358" y="520700"/>
          <a:ext cx="11129141" cy="6526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Документ" r:id="rId4" imgW="9396042" imgH="4580945" progId="Word.Document.12">
                  <p:embed/>
                </p:oleObj>
              </mc:Choice>
              <mc:Fallback>
                <p:oleObj name="Документ" r:id="rId4" imgW="9396042" imgH="45809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0358" y="520700"/>
                        <a:ext cx="11129141" cy="65264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70235" y="0"/>
            <a:ext cx="7394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ИЮНЬ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68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382633"/>
              </p:ext>
            </p:extLst>
          </p:nvPr>
        </p:nvGraphicFramePr>
        <p:xfrm>
          <a:off x="409904" y="126122"/>
          <a:ext cx="11448120" cy="7173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Документ" r:id="rId4" imgW="9396042" imgH="3761431" progId="Word.Document.12">
                  <p:embed/>
                </p:oleObj>
              </mc:Choice>
              <mc:Fallback>
                <p:oleObj name="Документ" r:id="rId4" imgW="9396042" imgH="37614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9904" y="126122"/>
                        <a:ext cx="11448120" cy="7173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806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225860"/>
              </p:ext>
            </p:extLst>
          </p:nvPr>
        </p:nvGraphicFramePr>
        <p:xfrm>
          <a:off x="362607" y="229859"/>
          <a:ext cx="11650717" cy="6628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Документ" r:id="rId4" imgW="9396042" imgH="3487063" progId="Word.Document.12">
                  <p:embed/>
                </p:oleObj>
              </mc:Choice>
              <mc:Fallback>
                <p:oleObj name="Документ" r:id="rId4" imgW="9396042" imgH="34870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2607" y="229859"/>
                        <a:ext cx="11650717" cy="6628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234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484502"/>
              </p:ext>
            </p:extLst>
          </p:nvPr>
        </p:nvGraphicFramePr>
        <p:xfrm>
          <a:off x="141890" y="746125"/>
          <a:ext cx="11035861" cy="6521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Документ" r:id="rId4" imgW="9396042" imgH="4356494" progId="Word.Document.12">
                  <p:embed/>
                </p:oleObj>
              </mc:Choice>
              <mc:Fallback>
                <p:oleObj name="Документ" r:id="rId4" imgW="9396042" imgH="43564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1890" y="746125"/>
                        <a:ext cx="11035861" cy="6521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48607" y="220717"/>
            <a:ext cx="6999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ИЮЛЬ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04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241</TotalTime>
  <Words>62</Words>
  <Application>Microsoft Office PowerPoint</Application>
  <PresentationFormat>Широкоэкранный</PresentationFormat>
  <Paragraphs>33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Times New Roman</vt:lpstr>
      <vt:lpstr>Trebuchet MS</vt:lpstr>
      <vt:lpstr>Wingdings 3</vt:lpstr>
      <vt:lpstr>Грань</vt:lpstr>
      <vt:lpstr>Документ</vt:lpstr>
      <vt:lpstr>Документ Microsoft Word</vt:lpstr>
      <vt:lpstr>Презентация PowerPoint</vt:lpstr>
      <vt:lpstr>Презентация PowerPoint</vt:lpstr>
      <vt:lpstr>Цель:  создание оптимальных условий для сохранения и укрепления физического, психического и социального здоровья                      воспитанников ДОУ  в летний период.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</cp:revision>
  <dcterms:created xsi:type="dcterms:W3CDTF">2016-05-29T23:28:09Z</dcterms:created>
  <dcterms:modified xsi:type="dcterms:W3CDTF">2016-05-30T22:07:58Z</dcterms:modified>
</cp:coreProperties>
</file>