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0" r:id="rId4"/>
    <p:sldId id="261" r:id="rId5"/>
    <p:sldId id="259" r:id="rId6"/>
    <p:sldId id="271" r:id="rId7"/>
    <p:sldId id="265" r:id="rId8"/>
    <p:sldId id="266" r:id="rId9"/>
    <p:sldId id="269" r:id="rId10"/>
    <p:sldId id="262" r:id="rId11"/>
    <p:sldId id="263" r:id="rId12"/>
    <p:sldId id="267" r:id="rId13"/>
    <p:sldId id="273" r:id="rId14"/>
    <p:sldId id="268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312DE-D28B-44E4-8D4F-EB5D56870319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F6830-E4A5-4846-8181-BE77AFB94F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5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6830-E4A5-4846-8181-BE77AFB94F2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51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3CE38-B00E-4853-8A4B-D45B625BB817}" type="datetimeFigureOut">
              <a:rPr lang="ru-RU" smtClean="0"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5D75-728E-4D72-A858-0381D16C15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936.JPG"/>
          <p:cNvPicPr>
            <a:picLocks noChangeAspect="1"/>
          </p:cNvPicPr>
          <p:nvPr/>
        </p:nvPicPr>
        <p:blipFill>
          <a:blip r:embed="rId2"/>
          <a:srcRect l="28906" t="4166" r="31250" b="23611"/>
          <a:stretch>
            <a:fillRect/>
          </a:stretch>
        </p:blipFill>
        <p:spPr>
          <a:xfrm>
            <a:off x="5214942" y="285728"/>
            <a:ext cx="364333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1000100" y="357166"/>
            <a:ext cx="4000528" cy="2357454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Palatino Linotyp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Город Кяхта  МБДОУ №6  «Детский сад «БЕРЁЗКА»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4572008"/>
            <a:ext cx="5214974" cy="1928826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Воспитатель </a:t>
            </a:r>
            <a:r>
              <a:rPr lang="en-US" sz="2400" b="1" dirty="0" smtClean="0">
                <a:solidFill>
                  <a:srgbClr val="C00000"/>
                </a:solidFill>
                <a:latin typeface="Palatino Linotype" pitchFamily="18" charset="0"/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 категории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ЛАПИНА ЛИЯ АНАТОЛЬЕВНА Педагогический стаж  11 лет.</a:t>
            </a:r>
            <a:endParaRPr lang="ru-RU" sz="2400" dirty="0"/>
          </a:p>
        </p:txBody>
      </p:sp>
      <p:pic>
        <p:nvPicPr>
          <p:cNvPr id="7" name="Рисунок 6" descr="клоуны.png"/>
          <p:cNvPicPr>
            <a:picLocks noChangeAspect="1"/>
          </p:cNvPicPr>
          <p:nvPr/>
        </p:nvPicPr>
        <p:blipFill>
          <a:blip r:embed="rId3"/>
          <a:srcRect l="33702" t="9873" r="17851"/>
          <a:stretch>
            <a:fillRect/>
          </a:stretch>
        </p:blipFill>
        <p:spPr>
          <a:xfrm>
            <a:off x="285720" y="2786058"/>
            <a:ext cx="3357586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7224" y="428604"/>
            <a:ext cx="7572428" cy="1071570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Palatino Linotype" pitchFamily="18" charset="0"/>
              </a:rPr>
              <a:t>Моё увлечение :</a:t>
            </a:r>
            <a:endParaRPr lang="ru-RU" sz="40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3" name="Рисунок 2" descr="DSC03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785926"/>
            <a:ext cx="3429024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E:\Copy of DSC01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85925"/>
            <a:ext cx="3219075" cy="450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44743"/>
            <a:ext cx="3857638" cy="368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026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96952"/>
            <a:ext cx="3571900" cy="3718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айт (1)\моё хобби-куклы\DSC01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6724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сайт (1)\моё хобби-куклы\DSC03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9604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1MSDCF\DSC04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2" y="728700"/>
            <a:ext cx="7536837" cy="56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21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1MSDCF\DSC04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22731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CIM\101MSDCF\DSC04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96868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DCIM\101MSDCF\DSC04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8" y="222731"/>
            <a:ext cx="4248471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DCIM\101MSDCF\DSC04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608554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ou75.ru/8/images/stories/news2015/horozo_v_sadu/%D0%A1%D0%BB%D0%B0%D0%B9%D0%B4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7271"/>
            <a:ext cx="8216302" cy="61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6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14348" y="285728"/>
            <a:ext cx="7715304" cy="1000132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Palatino Linotype" pitchFamily="18" charset="0"/>
              </a:rPr>
              <a:t>Направление работы «ТЕАТРАЛИЗОВАННАЯ ДЕЯТЕЛЬНОСТЬ»</a:t>
            </a:r>
            <a:endParaRPr lang="ru-RU" sz="2800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1472" y="1643050"/>
            <a:ext cx="8001056" cy="1285884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Palatino Linotype" pitchFamily="18" charset="0"/>
              </a:rPr>
              <a:t>Учебно-методическое пособие М.И. Родиной и А.И. Бурениной.</a:t>
            </a:r>
          </a:p>
          <a:p>
            <a:pPr algn="ctr"/>
            <a:r>
              <a:rPr lang="ru-RU" sz="2800" dirty="0" smtClean="0">
                <a:latin typeface="Palatino Linotype" pitchFamily="18" charset="0"/>
              </a:rPr>
              <a:t>«</a:t>
            </a:r>
            <a:r>
              <a:rPr lang="ru-RU" sz="2800" dirty="0" err="1" smtClean="0">
                <a:latin typeface="Palatino Linotype" pitchFamily="18" charset="0"/>
              </a:rPr>
              <a:t>Кукляндия</a:t>
            </a:r>
            <a:r>
              <a:rPr lang="ru-RU" sz="2800" dirty="0" smtClean="0">
                <a:latin typeface="Palatino Linotype" pitchFamily="18" charset="0"/>
              </a:rPr>
              <a:t>»</a:t>
            </a:r>
            <a:endParaRPr lang="ru-RU" sz="2800" dirty="0">
              <a:latin typeface="Palatino Linotype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472" y="3286124"/>
            <a:ext cx="7929618" cy="1143008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Palatino Linotype" pitchFamily="18" charset="0"/>
              </a:rPr>
              <a:t>Программа  </a:t>
            </a:r>
            <a:r>
              <a:rPr lang="ru-RU" sz="2800" dirty="0" smtClean="0">
                <a:latin typeface="Palatino Linotype" pitchFamily="18" charset="0"/>
              </a:rPr>
              <a:t>Н. Ф. Сорокиной</a:t>
            </a:r>
          </a:p>
          <a:p>
            <a:pPr algn="ctr"/>
            <a:r>
              <a:rPr lang="ru-RU" sz="2800" dirty="0" smtClean="0">
                <a:latin typeface="Palatino Linotype" pitchFamily="18" charset="0"/>
              </a:rPr>
              <a:t>«Театр – творчество -дети». </a:t>
            </a:r>
            <a:endParaRPr lang="ru-RU" sz="2800" dirty="0">
              <a:latin typeface="Palatino Linotype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4786322"/>
            <a:ext cx="8072494" cy="1214446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Palatino Linotype" panose="02040502050505030304" pitchFamily="18" charset="0"/>
              </a:rPr>
              <a:t>Учебно–методическое </a:t>
            </a:r>
            <a:r>
              <a:rPr lang="ru-RU" sz="2800" dirty="0">
                <a:latin typeface="Palatino Linotype" panose="02040502050505030304" pitchFamily="18" charset="0"/>
              </a:rPr>
              <a:t>пособие Т.Н</a:t>
            </a:r>
            <a:r>
              <a:rPr lang="ru-RU" sz="2800" dirty="0" smtClean="0">
                <a:latin typeface="Palatino Linotype" panose="02040502050505030304" pitchFamily="18" charset="0"/>
              </a:rPr>
              <a:t>. </a:t>
            </a:r>
            <a:r>
              <a:rPr lang="ru-RU" sz="2800" dirty="0" err="1" smtClean="0">
                <a:latin typeface="Palatino Linotype" panose="02040502050505030304" pitchFamily="18" charset="0"/>
              </a:rPr>
              <a:t>Дороновой</a:t>
            </a:r>
            <a:r>
              <a:rPr lang="ru-RU" sz="2800" dirty="0" smtClean="0">
                <a:latin typeface="Palatino Linotype" panose="02040502050505030304" pitchFamily="18" charset="0"/>
              </a:rPr>
              <a:t> </a:t>
            </a:r>
            <a:r>
              <a:rPr lang="ru-RU" sz="2800" dirty="0">
                <a:latin typeface="Palatino Linotype" panose="02040502050505030304" pitchFamily="18" charset="0"/>
              </a:rPr>
              <a:t>«</a:t>
            </a:r>
            <a:r>
              <a:rPr lang="ru-RU" sz="2800" dirty="0" smtClean="0">
                <a:latin typeface="Palatino Linotype" panose="02040502050505030304" pitchFamily="18" charset="0"/>
              </a:rPr>
              <a:t>Играем в театр»</a:t>
            </a:r>
            <a:endParaRPr lang="ru-RU" sz="2800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642918"/>
            <a:ext cx="4929222" cy="5286412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Я у доски…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И класс затих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И я молчу,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Не вспомню стих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Стою и думаю о том,</a:t>
            </a:r>
          </a:p>
          <a:p>
            <a:r>
              <a:rPr lang="ru-RU" sz="3600" dirty="0" smtClean="0">
                <a:solidFill>
                  <a:srgbClr val="C00000"/>
                </a:solidFill>
                <a:latin typeface="Palatino Linotype" pitchFamily="18" charset="0"/>
              </a:rPr>
              <a:t>Сейчас реветь или потом.</a:t>
            </a:r>
            <a:endParaRPr lang="ru-RU" sz="3600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4" name="Рисунок 3" descr="сидт на мяче скучает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2" y="2285992"/>
            <a:ext cx="2533662" cy="3800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14348" y="285728"/>
            <a:ext cx="8001056" cy="1571636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В основе содержания работы по развитию и воспитанию детей в театрализованной деятельности - определяют несколько направлений</a:t>
            </a:r>
            <a:r>
              <a:rPr lang="ru-RU" sz="2400" dirty="0" smtClean="0">
                <a:solidFill>
                  <a:srgbClr val="C00000"/>
                </a:solidFill>
                <a:latin typeface="Palatino Linotype" pitchFamily="18" charset="0"/>
              </a:rPr>
              <a:t>:</a:t>
            </a:r>
            <a:endParaRPr lang="ru-RU" sz="2400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2910" y="2071678"/>
            <a:ext cx="8143932" cy="4429156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Базовые психические процессы – внимание, мышление, память;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Эмоциональная сфера;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Основы чувственного познания мира;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Развитие речи;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Выразительность движения, мимики, пластики;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Воображения , фантазии.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Palatino Linotype" pitchFamily="18" charset="0"/>
              </a:rPr>
              <a:t>Творческих способностей. </a:t>
            </a:r>
            <a:endParaRPr lang="ru-RU" sz="2800" b="1" dirty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4" name="Рисунок 3" descr="двое скачут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23" y="5143512"/>
            <a:ext cx="2476483" cy="171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71736" y="285728"/>
            <a:ext cx="6357982" cy="5072098"/>
          </a:xfrm>
          <a:prstGeom prst="roundRect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C00000"/>
                </a:solidFill>
                <a:latin typeface="Palatino Linotype" pitchFamily="18" charset="0"/>
              </a:rPr>
              <a:t>Использую различные виды </a:t>
            </a:r>
            <a:r>
              <a:rPr lang="ru-RU" sz="3200" b="1" dirty="0">
                <a:solidFill>
                  <a:srgbClr val="C00000"/>
                </a:solidFill>
                <a:latin typeface="Palatino Linotype" pitchFamily="18" charset="0"/>
              </a:rPr>
              <a:t>театра:</a:t>
            </a:r>
          </a:p>
          <a:p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  <a:sym typeface="Symbol"/>
              </a:rPr>
              <a:t></a:t>
            </a:r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</a:rPr>
              <a:t>​ Театр 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игрушек , куклы </a:t>
            </a:r>
            <a:r>
              <a:rPr lang="ru-RU" sz="2400" b="1" dirty="0" err="1" smtClean="0">
                <a:solidFill>
                  <a:srgbClr val="C00000"/>
                </a:solidFill>
                <a:latin typeface="Palatino Linotype" pitchFamily="18" charset="0"/>
              </a:rPr>
              <a:t>Би-ба-бо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;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  <a:sym typeface="Symbol"/>
              </a:rPr>
              <a:t></a:t>
            </a:r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</a:rPr>
              <a:t>​ Пальчиковый театр;</a:t>
            </a:r>
          </a:p>
          <a:p>
            <a:r>
              <a:rPr lang="ru-RU" sz="2400" b="1" smtClean="0">
                <a:solidFill>
                  <a:srgbClr val="C00000"/>
                </a:solidFill>
                <a:latin typeface="Palatino Linotype" pitchFamily="18" charset="0"/>
                <a:sym typeface="Symbol"/>
              </a:rPr>
              <a:t></a:t>
            </a:r>
            <a:r>
              <a:rPr lang="ru-RU" sz="2400" b="1" smtClean="0">
                <a:solidFill>
                  <a:srgbClr val="C00000"/>
                </a:solidFill>
                <a:latin typeface="Palatino Linotype" pitchFamily="18" charset="0"/>
              </a:rPr>
              <a:t>​</a:t>
            </a:r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</a:rPr>
              <a:t> Куклы 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–Тильды, марионетки, чулочные;</a:t>
            </a:r>
            <a:endParaRPr lang="ru-RU" sz="2400" b="1" dirty="0">
              <a:solidFill>
                <a:srgbClr val="C00000"/>
              </a:solidFill>
              <a:latin typeface="Palatino Linotype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  <a:sym typeface="Symbol"/>
              </a:rPr>
              <a:t></a:t>
            </a:r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</a:rPr>
              <a:t>​ Платковые куклы;</a:t>
            </a:r>
          </a:p>
          <a:p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  <a:sym typeface="Symbol"/>
              </a:rPr>
              <a:t></a:t>
            </a:r>
            <a:r>
              <a:rPr lang="ru-RU" sz="2400" b="1" dirty="0">
                <a:solidFill>
                  <a:srgbClr val="C00000"/>
                </a:solidFill>
                <a:latin typeface="Palatino Linotype" pitchFamily="18" charset="0"/>
              </a:rPr>
              <a:t>​ Театр теней</a:t>
            </a:r>
            <a:r>
              <a:rPr lang="ru-RU" sz="2400" b="1" dirty="0" smtClean="0">
                <a:solidFill>
                  <a:srgbClr val="C00000"/>
                </a:solidFill>
                <a:latin typeface="Palatino Linotype" pitchFamily="18" charset="0"/>
              </a:rPr>
              <a:t>.</a:t>
            </a:r>
          </a:p>
          <a:p>
            <a:endParaRPr lang="ru-RU" sz="2400" dirty="0" smtClean="0">
              <a:solidFill>
                <a:srgbClr val="C00000"/>
              </a:solidFill>
              <a:latin typeface="Palatino Linotype" pitchFamily="18" charset="0"/>
            </a:endParaRPr>
          </a:p>
        </p:txBody>
      </p:sp>
      <p:pic>
        <p:nvPicPr>
          <p:cNvPr id="3" name="Рисунок 2" descr="b8fc4da672e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357562"/>
            <a:ext cx="2856336" cy="3167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29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04664"/>
            <a:ext cx="565557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лия\здесь всё\работа\фото\DSC017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89" y="3501008"/>
            <a:ext cx="6588224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7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лия\СКАЗКА\DSCF5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40" y="153237"/>
            <a:ext cx="4355977" cy="303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user\Desktop\лия\DSC04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29000"/>
            <a:ext cx="410445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16888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4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074" y="309478"/>
            <a:ext cx="3782794" cy="314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user\Desktop\лия\здесь всё\планирование\сказка РЕПКА\IMG_1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01" y="309478"/>
            <a:ext cx="3691747" cy="31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лия\здесь всё\работа\фото\DSC01852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75" y="3714298"/>
            <a:ext cx="459460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3237"/>
            <a:ext cx="4168886" cy="303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user\Desktop\лия\DSC03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0" y="277900"/>
            <a:ext cx="3913434" cy="293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DCIM\101MSDCF\DSC04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168886" cy="29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1" y="3717032"/>
            <a:ext cx="3913434" cy="28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5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152</Words>
  <Application>Microsoft Office PowerPoint</Application>
  <PresentationFormat>Экран (4:3)</PresentationFormat>
  <Paragraphs>33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35</cp:revision>
  <dcterms:created xsi:type="dcterms:W3CDTF">2016-04-29T01:31:45Z</dcterms:created>
  <dcterms:modified xsi:type="dcterms:W3CDTF">2016-05-04T12:20:26Z</dcterms:modified>
</cp:coreProperties>
</file>