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72" r:id="rId5"/>
    <p:sldId id="279" r:id="rId6"/>
    <p:sldId id="281" r:id="rId7"/>
    <p:sldId id="274" r:id="rId8"/>
    <p:sldId id="266" r:id="rId9"/>
    <p:sldId id="263" r:id="rId10"/>
    <p:sldId id="264" r:id="rId11"/>
    <p:sldId id="273" r:id="rId12"/>
    <p:sldId id="265" r:id="rId13"/>
    <p:sldId id="276" r:id="rId14"/>
    <p:sldId id="291" r:id="rId15"/>
    <p:sldId id="268" r:id="rId16"/>
    <p:sldId id="269" r:id="rId17"/>
    <p:sldId id="270" r:id="rId18"/>
    <p:sldId id="275" r:id="rId19"/>
    <p:sldId id="277" r:id="rId20"/>
    <p:sldId id="284" r:id="rId21"/>
    <p:sldId id="285" r:id="rId22"/>
    <p:sldId id="283" r:id="rId23"/>
    <p:sldId id="271" r:id="rId24"/>
    <p:sldId id="288" r:id="rId25"/>
    <p:sldId id="289" r:id="rId26"/>
    <p:sldId id="290" r:id="rId27"/>
    <p:sldId id="29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C427-6F25-4696-9A51-57A52A536BED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D09448A-A646-45C5-BB90-0889AAFDD4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C427-6F25-4696-9A51-57A52A536BED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9448A-A646-45C5-BB90-0889AAFDD4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C427-6F25-4696-9A51-57A52A536BED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9448A-A646-45C5-BB90-0889AAFDD4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C427-6F25-4696-9A51-57A52A536BED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D09448A-A646-45C5-BB90-0889AAFDD4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C427-6F25-4696-9A51-57A52A536BED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9448A-A646-45C5-BB90-0889AAFDD4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C427-6F25-4696-9A51-57A52A536BED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9448A-A646-45C5-BB90-0889AAFDD4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C427-6F25-4696-9A51-57A52A536BED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D09448A-A646-45C5-BB90-0889AAFDD4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C427-6F25-4696-9A51-57A52A536BED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9448A-A646-45C5-BB90-0889AAFDD4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C427-6F25-4696-9A51-57A52A536BED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9448A-A646-45C5-BB90-0889AAFDD4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C427-6F25-4696-9A51-57A52A536BED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9448A-A646-45C5-BB90-0889AAFDD4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C427-6F25-4696-9A51-57A52A536BED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9448A-A646-45C5-BB90-0889AAFDD4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F2C427-6F25-4696-9A51-57A52A536BED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D09448A-A646-45C5-BB90-0889AAFDD4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63" y="285728"/>
            <a:ext cx="744254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28665" y="5143513"/>
            <a:ext cx="6858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Презентация к теме « Мир природы».</a:t>
            </a:r>
          </a:p>
          <a:p>
            <a:r>
              <a:rPr lang="ru-RU" dirty="0" smtClean="0"/>
              <a:t>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Составила воспитатель Карсакова М.Г.</a:t>
            </a:r>
            <a:endParaRPr lang="ru-RU" dirty="0"/>
          </a:p>
        </p:txBody>
      </p:sp>
    </p:spTree>
  </p:cSld>
  <p:clrMapOvr>
    <a:masterClrMapping/>
  </p:clrMapOvr>
  <p:transition spd="slow" advClick="0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140" y="285728"/>
            <a:ext cx="8794579" cy="638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1"/>
            <a:ext cx="8643999" cy="637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133" y="285729"/>
            <a:ext cx="8769555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222452" y="-777804"/>
            <a:ext cx="6500859" cy="834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86314" y="142852"/>
            <a:ext cx="4071966" cy="189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2285992"/>
            <a:ext cx="342902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4643446"/>
            <a:ext cx="329749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2" y="214290"/>
            <a:ext cx="292895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2214554"/>
            <a:ext cx="3929090" cy="199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8772" y="4357694"/>
            <a:ext cx="3598070" cy="242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785795"/>
            <a:ext cx="871543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209" y="214290"/>
            <a:ext cx="8744511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27" y="214290"/>
            <a:ext cx="876309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7"/>
            <a:ext cx="8643997" cy="6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039" y="218588"/>
            <a:ext cx="8575241" cy="635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263746"/>
            <a:ext cx="8429684" cy="631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321447"/>
            <a:ext cx="8239184" cy="6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479473" cy="621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5984" y="3929066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?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4942" y="4643446"/>
            <a:ext cx="5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?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43900" y="5000636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!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142852"/>
            <a:ext cx="8382027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14290"/>
            <a:ext cx="8617748" cy="643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784" y="214290"/>
            <a:ext cx="8672933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14290"/>
            <a:ext cx="457203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00504"/>
            <a:ext cx="31432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57686" y="4071942"/>
            <a:ext cx="450059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285728"/>
            <a:ext cx="3929090" cy="366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28680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57158" y="4643445"/>
            <a:ext cx="778674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Природа – это мы и всё то, что окружает нас. Мы за неё в ответе!</a:t>
            </a:r>
            <a:endParaRPr lang="ru-RU" sz="32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214291"/>
            <a:ext cx="828680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14290"/>
            <a:ext cx="4286280" cy="642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357166"/>
            <a:ext cx="8572560" cy="623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22" y="357167"/>
            <a:ext cx="823918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14290"/>
            <a:ext cx="871543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214291"/>
            <a:ext cx="8310621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7256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287</TotalTime>
  <Words>35</Words>
  <Application>Microsoft Office PowerPoint</Application>
  <PresentationFormat>Экран (4:3)</PresentationFormat>
  <Paragraphs>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122</cp:revision>
  <dcterms:created xsi:type="dcterms:W3CDTF">2016-05-15T06:09:51Z</dcterms:created>
  <dcterms:modified xsi:type="dcterms:W3CDTF">2016-06-12T07:10:02Z</dcterms:modified>
</cp:coreProperties>
</file>