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1" r:id="rId12"/>
    <p:sldId id="269" r:id="rId13"/>
    <p:sldId id="273" r:id="rId14"/>
    <p:sldId id="274" r:id="rId15"/>
    <p:sldId id="276" r:id="rId16"/>
    <p:sldId id="277" r:id="rId17"/>
    <p:sldId id="279" r:id="rId18"/>
    <p:sldId id="280" r:id="rId19"/>
    <p:sldId id="282" r:id="rId20"/>
    <p:sldId id="283" r:id="rId21"/>
    <p:sldId id="284" r:id="rId22"/>
    <p:sldId id="285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7" r:id="rId32"/>
    <p:sldId id="298" r:id="rId33"/>
    <p:sldId id="299" r:id="rId34"/>
    <p:sldId id="300" r:id="rId35"/>
    <p:sldId id="301" r:id="rId36"/>
    <p:sldId id="303" r:id="rId3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36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72" d="100"/>
          <a:sy n="72" d="100"/>
        </p:scale>
        <p:origin x="-147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E73C0-8200-4968-B41A-560F383F5A36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E170D-F3B3-40B0-B4B0-9128F82DB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DF245-B5F1-4444-86F8-5E98785C794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4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4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4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4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4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4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4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4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4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4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4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4000">
    <p:wip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file:///C:\Users\&#1053;&#1072;&#1090;&#1072;&#1083;&#1080;\Downloads\Neizvesten-Oficery-Klinskogo-GIBDD(mp3-blog.info).mp3" TargetMode="Externa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video" Target="file:///F:\&#1041;&#1077;&#1079;&#1099;&#1084;&#1103;&#1085;&#1085;&#1099;&#1081;%20&#1089;&#1087;&#1080;&#1089;&#1086;&#1082;%20&#1074;&#1086;&#1089;&#1087;&#1088;&#1086;&#1080;&#1079;&#1074;&#1077;&#1076;&#1077;&#1085;&#1080;&#1103;.wpl" TargetMode="External"/><Relationship Id="rId1" Type="http://schemas.openxmlformats.org/officeDocument/2006/relationships/audio" Target="file:///C:\Users\&#1090;&#1086;&#1073;&#1077;&#1095;&#1080;&#1082;\Desktop\&#1075;&#1080;&#1073;&#1076;&#1076;\&#1043;&#1080;&#1073;&#1076;&#1076;.mp3" TargetMode="External"/><Relationship Id="rId6" Type="http://schemas.openxmlformats.org/officeDocument/2006/relationships/image" Target="../media/image1.jpe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esize_of_gibdd_open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3657599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chemeClr val="bg1"/>
                </a:solidFill>
              </a:rPr>
              <a:t>День ГИБДД</a:t>
            </a:r>
            <a:r>
              <a:rPr lang="ru-RU" sz="9600" dirty="0" smtClean="0"/>
              <a:t/>
            </a:r>
            <a:br>
              <a:rPr lang="ru-RU" sz="9600" dirty="0" smtClean="0"/>
            </a:br>
            <a:endParaRPr lang="ru-RU" sz="9600" dirty="0"/>
          </a:p>
        </p:txBody>
      </p:sp>
      <p:pic>
        <p:nvPicPr>
          <p:cNvPr id="6" name="Гибд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Гибд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Гибд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Гибд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Безымянный список воспроизведения.wpl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11"/>
          <a:stretch>
            <a:fillRect/>
          </a:stretch>
        </p:blipFill>
        <p:spPr>
          <a:xfrm>
            <a:off x="9677400" y="7010400"/>
            <a:ext cx="2540056" cy="45719"/>
          </a:xfrm>
          <a:prstGeom prst="rect">
            <a:avLst/>
          </a:prstGeom>
        </p:spPr>
      </p:pic>
      <p:pic>
        <p:nvPicPr>
          <p:cNvPr id="10" name="Neizvesten-Oficery-Klinskogo-GIBDD(mp3-blog.info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36" showWhenStopped="0">
                <p:cTn id="7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audio>
              <p:cMediaNode numSld="36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E:\Новая папка\684007606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5752"/>
            <a:ext cx="8382000" cy="628649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Новая папка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376031"/>
            <a:ext cx="9144002" cy="567890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E:\Новая папка\GIBDD.jpeg.740x555_q85_box-68,0,1135,800_crop_detail_upsca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2"/>
            <a:ext cx="8534400" cy="640079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33401"/>
            <a:ext cx="9144000" cy="66595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E:\Новая папка\prazdnik_den_gib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497758"/>
            <a:ext cx="8534400" cy="586248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Новая папка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24645"/>
            <a:ext cx="9144000" cy="608491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бечик\Desktop\Новая папка (2)\12751038_1563379133980884_87303128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394618"/>
            <a:ext cx="9144000" cy="914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обечик\Desktop\Новая папка (2)\4N1FsXABl0-800x6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обечик\Desktop\Новая папка (2)\118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0"/>
            <a:ext cx="9525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обечик\Desktop\Новая папка (2)\adm_regl_1_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92157" y="0"/>
            <a:ext cx="10328314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тобечик\Desktop\Новая папка (2)\a532d2b5fb5c669ada00a6e974d07b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0" y="0"/>
            <a:ext cx="11430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8400"/>
            <a:ext cx="6945086" cy="4419600"/>
          </a:xfrm>
          <a:prstGeom prst="rect">
            <a:avLst/>
          </a:prstGeom>
        </p:spPr>
      </p:pic>
      <p:sp>
        <p:nvSpPr>
          <p:cNvPr id="4" name="Подзаголовок 2"/>
          <p:cNvSpPr>
            <a:spLocks noGrp="1"/>
          </p:cNvSpPr>
          <p:nvPr>
            <p:ph idx="1"/>
          </p:nvPr>
        </p:nvSpPr>
        <p:spPr>
          <a:xfrm>
            <a:off x="228600" y="0"/>
            <a:ext cx="8229600" cy="5473891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Государственная автомобильная инспекция, или ГАИ, отмечает свой профессиональный праздник 3 июля. В этот день в 1936 году власти Советского Союза приняли «Положение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Государственной автомобильной инспекции Главного управления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paбoчe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кpecтьянcкoй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милиции  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НКВД CCCP», а также разъяснили правила  дорожного движения.</a:t>
            </a:r>
            <a:r>
              <a:rPr lang="ru-RU" sz="2200" dirty="0" smtClean="0"/>
              <a:t> 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обечик\Desktop\Новая папка (2)\13082919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304800"/>
            <a:ext cx="12102352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обечик\Desktop\Новая папка (2)\chXnAdJgxq-800x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5478" y="1"/>
            <a:ext cx="1025495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тобечик\Desktop\Новая папка (2)\49f4a46b52c82970f088bb09e0a727f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67486" y="1"/>
            <a:ext cx="10278972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тобечик\Desktop\Новая папка (2)\RIAN_02726123.HR.ru-pic905-895x505-422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17196" y="0"/>
            <a:ext cx="12178394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тобечик\Desktop\Новая папка (2)\9d255b16e9e608bbd90bc6411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4300"/>
            <a:ext cx="9144000" cy="7086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тобечик\Desktop\Новая папка (2)\ui-538dca9f1b7eb2.9906904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01165" y="1"/>
            <a:ext cx="1234633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тобечик\Desktop\Новая папка (2)\sm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4800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тобечик\Desktop\Новая папка (2)\src_6a316c1dd7a38d1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тобечик\Desktop\Новая папка (2)\gib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4718" y="1"/>
            <a:ext cx="1029343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тобечик\Desktop\Новая папка (2)\260_gibdd_soobschaet_vnimanie_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4800" y="381000"/>
            <a:ext cx="41910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Немножко позже, в шестидесятых годах двадцатого века, СССР присоединилось к Международной конвенции, и в стране начали действовать единые правила поведения на дороге (1961 год).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28621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0"/>
            <a:ext cx="4457700" cy="2971800"/>
          </a:xfrm>
          <a:prstGeom prst="rect">
            <a:avLst/>
          </a:prstGeom>
        </p:spPr>
      </p:pic>
      <p:pic>
        <p:nvPicPr>
          <p:cNvPr id="5" name="Рисунок 4" descr="a33564595_13152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029988"/>
            <a:ext cx="4419600" cy="2949517"/>
          </a:xfrm>
          <a:prstGeom prst="rect">
            <a:avLst/>
          </a:prstGeom>
        </p:spPr>
      </p:pic>
    </p:spTree>
  </p:cSld>
  <p:clrMapOvr>
    <a:masterClrMapping/>
  </p:clrMapOvr>
  <p:transition advClick="0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тобечик\Desktop\Новая папка (2)\detsad-375042-1459305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694"/>
            <a:ext cx="9144000" cy="68546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тобечик\Desktop\Новая папка (2)\detsad-375042-1459304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694"/>
            <a:ext cx="9144000" cy="68546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тобечик\Desktop\Новая папка (2)\p10805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4718" y="1"/>
            <a:ext cx="1029343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тобечик\Desktop\Новая папка (2)\kXpKzp4UJ8_d1-800x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11" y="457201"/>
            <a:ext cx="8920978" cy="5943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тобечик\Desktop\Новая папка (2)\3db0a53e_resizedScaled_817to6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"/>
            <a:ext cx="9144000" cy="685799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тобечик\Desktop\Новая папка (2)\otk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3" y="381000"/>
            <a:ext cx="9135694" cy="6096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E:\Новая папка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25655"/>
            <a:ext cx="8534400" cy="600669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504179" cy="6858000"/>
          </a:xfrm>
          <a:prstGeom prst="rect">
            <a:avLst/>
          </a:prstGeom>
        </p:spPr>
      </p:pic>
    </p:spTree>
  </p:cSld>
  <p:clrMapOvr>
    <a:masterClrMapping/>
  </p:clrMapOvr>
  <p:transition advClick="0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454423238_gibdd2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3075" y="3250073"/>
            <a:ext cx="5493275" cy="3607927"/>
          </a:xfrm>
          <a:prstGeom prst="rect">
            <a:avLst/>
          </a:prstGeom>
        </p:spPr>
      </p:pic>
      <p:sp>
        <p:nvSpPr>
          <p:cNvPr id="5" name="Содержимое 1"/>
          <p:cNvSpPr txBox="1">
            <a:spLocks/>
          </p:cNvSpPr>
          <p:nvPr/>
        </p:nvSpPr>
        <p:spPr>
          <a:xfrm>
            <a:off x="0" y="152400"/>
            <a:ext cx="9220200" cy="4419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Позднее, в 1998 году, службу переименовали в ГИБДД (Государственная инспекция по безопасности дорожного движения), но вскоре после этого вернули прежнее название – Государственная автомобильная инспекция, или ГАИ. 3 июля 2009 года был подписан приказ МВД России, обязывающий управления праздновать Дня ГАИ.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E:\Новая папка\1_1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57200"/>
            <a:ext cx="8572500" cy="563880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Новая папка\09cc417df5afffe26b74a964293c8ad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E:\Новая папка\975-16_img_13-250x1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609598" y="304800"/>
            <a:ext cx="8153399" cy="591372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E:\Новая папка\000021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636" y="381000"/>
            <a:ext cx="8790728" cy="6096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23</Words>
  <PresentationFormat>Экран (4:3)</PresentationFormat>
  <Paragraphs>6</Paragraphs>
  <Slides>36</Slides>
  <Notes>1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Office Theme</vt:lpstr>
      <vt:lpstr>День ГИБДД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ГИБДД</dc:title>
  <dc:creator>тобечик</dc:creator>
  <cp:lastModifiedBy>Натали</cp:lastModifiedBy>
  <cp:revision>75</cp:revision>
  <dcterms:created xsi:type="dcterms:W3CDTF">2016-06-07T10:14:51Z</dcterms:created>
  <dcterms:modified xsi:type="dcterms:W3CDTF">2016-06-09T11:05:53Z</dcterms:modified>
</cp:coreProperties>
</file>