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82" r:id="rId3"/>
    <p:sldId id="307" r:id="rId4"/>
    <p:sldId id="283" r:id="rId5"/>
    <p:sldId id="288" r:id="rId6"/>
    <p:sldId id="299" r:id="rId7"/>
    <p:sldId id="292" r:id="rId8"/>
    <p:sldId id="304" r:id="rId9"/>
    <p:sldId id="260" r:id="rId10"/>
    <p:sldId id="261" r:id="rId11"/>
    <p:sldId id="262" r:id="rId12"/>
    <p:sldId id="263" r:id="rId13"/>
    <p:sldId id="266" r:id="rId14"/>
    <p:sldId id="308" r:id="rId15"/>
    <p:sldId id="309" r:id="rId16"/>
    <p:sldId id="31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6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D16D2-FEF2-44D9-BD2B-E8FCBBA513A1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95C6A-866E-4CFF-A921-315D6433E6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4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130B4C-FE24-4989-89EA-5BB3EA4B9B09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24744"/>
            <a:ext cx="8291264" cy="2952328"/>
          </a:xfr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tabLst>
                <a:tab pos="892175" algn="l"/>
              </a:tabLst>
            </a:pPr>
            <a:r>
              <a:rPr lang="ru-RU" sz="7200" dirty="0" smtClean="0">
                <a:latin typeface="Arial Black" pitchFamily="34" charset="0"/>
              </a:rPr>
              <a:t>НАРКОТИКАМ НЕТ!</a:t>
            </a:r>
            <a:endParaRPr lang="ru-RU" sz="7200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7"/>
    </mc:Choice>
    <mc:Fallback xmlns="">
      <p:transition spd="slow" advTm="327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1. Любопытство</a:t>
            </a:r>
            <a:endParaRPr lang="ru-RU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166786"/>
            <a:ext cx="7992888" cy="82205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Arial Black" pitchFamily="34" charset="0"/>
              </a:rPr>
              <a:t>Естественное любопытство, желание «просто попробовать»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7170" name="Picture 2" descr="D:\Documents and Settings\Наталия\Мои документы\Мои рисунки\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407" b="13407"/>
          <a:stretch>
            <a:fillRect/>
          </a:stretch>
        </p:blipFill>
        <p:spPr bwMode="auto">
          <a:xfrm>
            <a:off x="1835696" y="2348880"/>
            <a:ext cx="5486400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5"/>
    </mc:Choice>
    <mc:Fallback xmlns="">
      <p:transition spd="slow" advTm="343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696744" cy="72722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Активный поиск</a:t>
            </a:r>
            <a:endParaRPr lang="ru-RU" sz="4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166786"/>
            <a:ext cx="8208912" cy="111008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Arial Black" pitchFamily="34" charset="0"/>
              </a:rPr>
              <a:t>Поиск новых видов «кайфа», новых ощущений; неосознанный или осознанный поиск путей ухода от  жизненных трудностей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8194" name="Picture 2" descr="D:\Documents and Settings\Наталия\Мои документы\Мои рисунки\1e37a5ab1c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900" b="12900"/>
          <a:stretch>
            <a:fillRect/>
          </a:stretch>
        </p:blipFill>
        <p:spPr bwMode="auto">
          <a:xfrm>
            <a:off x="1835696" y="2564904"/>
            <a:ext cx="5486400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7"/>
    </mc:Choice>
    <mc:Fallback xmlns="">
      <p:transition spd="slow" advTm="411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632848" cy="151216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3. НЕУВЕРЕННОСТЬ В СЕБЕ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7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- Неумение сказать НЕТ</a:t>
            </a:r>
            <a:br>
              <a:rPr lang="ru-RU" sz="27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7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- Страх прослыть «белой вороной»</a:t>
            </a:r>
            <a:br>
              <a:rPr lang="ru-RU" sz="27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7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- Трудности с пониманием собственных границ</a:t>
            </a:r>
            <a:r>
              <a:rPr lang="ru-RU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8" name="Picture 2" descr="D:\Documents and Settings\Наталия\Мои документы\Мои рисунки\embarrassed_pi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3124200" cy="3790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19" name="Picture 3" descr="D:\Documents and Settings\Наталия\Мои документы\Мои рисунки\1237387561_2707_1237294064_527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36912"/>
            <a:ext cx="4038600" cy="3860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1"/>
    </mc:Choice>
    <mc:Fallback xmlns="">
      <p:transition spd="slow" advTm="403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32656"/>
            <a:ext cx="5486400" cy="10081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4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ОТСУТСТВИЕ ИНФОРМАЦИИ</a:t>
            </a: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412775"/>
            <a:ext cx="5486400" cy="2843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Незнание того, как на самом деле действуют наркотики на психику и организм человека</a:t>
            </a:r>
          </a:p>
          <a:p>
            <a:endParaRPr lang="ru-RU" sz="2400" dirty="0">
              <a:latin typeface="Arial Black" pitchFamily="34" charset="0"/>
            </a:endParaRPr>
          </a:p>
        </p:txBody>
      </p:sp>
      <p:pic>
        <p:nvPicPr>
          <p:cNvPr id="13314" name="Picture 2" descr="D:\Documents and Settings\Наталия\Мои документы\Мои рисунки\tumblr_ljfppeWHMH1qf7enho1_5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01" b="1201"/>
          <a:stretch>
            <a:fillRect/>
          </a:stretch>
        </p:blipFill>
        <p:spPr bwMode="auto">
          <a:xfrm>
            <a:off x="1835696" y="2852936"/>
            <a:ext cx="5486400" cy="3674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5"/>
    </mc:Choice>
    <mc:Fallback xmlns="">
      <p:transition spd="slow" advTm="483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ЧЕМ ВСЕ ЗАКАНЧИ</a:t>
            </a:r>
            <a:r>
              <a:rPr lang="ru-RU" sz="5400" dirty="0">
                <a:solidFill>
                  <a:srgbClr val="FF0000"/>
                </a:solidFill>
                <a:latin typeface="Arial Black" pitchFamily="34" charset="0"/>
              </a:rPr>
              <a:t>В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АЕТСЯ…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1"/>
    </mc:Choice>
    <mc:Fallback xmlns="">
      <p:transition spd="slow" advTm="297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ama.kz/pic/nature/other/5860/suhaja_zemlja-1280x1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5"/>
          <a:stretch/>
        </p:blipFill>
        <p:spPr bwMode="auto">
          <a:xfrm>
            <a:off x="36252" y="0"/>
            <a:ext cx="9124950" cy="696606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979712" y="1134366"/>
            <a:ext cx="592502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dirty="0" smtClean="0">
                <a:ln w="5080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СМЕРТЬ</a:t>
            </a:r>
            <a:endParaRPr lang="ru-RU" sz="9600" dirty="0">
              <a:ln w="50800">
                <a:solidFill>
                  <a:schemeClr val="accent3">
                    <a:lumMod val="75000"/>
                  </a:schemeClr>
                </a:solidFill>
              </a:ln>
              <a:solidFill>
                <a:schemeClr val="bg1">
                  <a:shade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"/>
    </mc:Choice>
    <mc:Fallback xmlns="">
      <p:transition spd="slow" advTm="315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СИХ\Downloads\0934f3901277fac2c635fe2716ab78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36904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445" y="308682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i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МЫ ВЫБИРАЕМ ЖИЗНЬ!!!</a:t>
            </a:r>
            <a:endParaRPr lang="ru-RU" sz="4800" i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2"/>
    </mc:Choice>
    <mc:Fallback xmlns="">
      <p:transition spd="slow" advTm="407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            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НАРКОТИКИ. ЧТО ЭТО?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 Black" pitchFamily="34" charset="0"/>
              </a:rPr>
              <a:t>        Употребление любого из таких веществ может   </a:t>
            </a:r>
            <a:br>
              <a:rPr lang="ru-RU" sz="2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 Black" pitchFamily="34" charset="0"/>
              </a:rPr>
              <a:t>        искалечить человеческую жизнь и даже убить.</a:t>
            </a:r>
            <a:br>
              <a:rPr lang="ru-RU" sz="2200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ru-RU" sz="22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2060848"/>
            <a:ext cx="4392488" cy="4464496"/>
          </a:xfrm>
        </p:spPr>
        <p:txBody>
          <a:bodyPr>
            <a:normAutofit fontScale="92500"/>
          </a:bodyPr>
          <a:lstStyle/>
          <a:p>
            <a:r>
              <a:rPr lang="ru-RU" sz="2200" i="1" dirty="0" smtClean="0">
                <a:latin typeface="Arial Black" pitchFamily="34" charset="0"/>
              </a:rPr>
              <a:t>Вещества, действующие на мозг и вызывающие привыкание:</a:t>
            </a:r>
          </a:p>
          <a:p>
            <a:pPr lvl="0"/>
            <a:r>
              <a:rPr lang="ru-RU" sz="2200" dirty="0" err="1" smtClean="0">
                <a:latin typeface="Arial Black" pitchFamily="34" charset="0"/>
              </a:rPr>
              <a:t>Психоактивные</a:t>
            </a:r>
            <a:r>
              <a:rPr lang="ru-RU" sz="2200" dirty="0" smtClean="0">
                <a:latin typeface="Arial Black" pitchFamily="34" charset="0"/>
              </a:rPr>
              <a:t> вещества (ПАВ)</a:t>
            </a:r>
          </a:p>
          <a:p>
            <a:pPr lvl="0"/>
            <a:r>
              <a:rPr lang="ru-RU" sz="2200" dirty="0" smtClean="0">
                <a:latin typeface="Arial Black" pitchFamily="34" charset="0"/>
              </a:rPr>
              <a:t>Наркотики, наркотические вещества</a:t>
            </a:r>
          </a:p>
          <a:p>
            <a:pPr lvl="0"/>
            <a:r>
              <a:rPr lang="ru-RU" sz="2200" dirty="0" smtClean="0">
                <a:latin typeface="Arial Black" pitchFamily="34" charset="0"/>
              </a:rPr>
              <a:t>Алкоголь</a:t>
            </a:r>
          </a:p>
          <a:p>
            <a:pPr lvl="0"/>
            <a:r>
              <a:rPr lang="ru-RU" sz="2200" dirty="0" smtClean="0">
                <a:latin typeface="Arial Black" pitchFamily="34" charset="0"/>
              </a:rPr>
              <a:t>Некоторые лекарственные средства</a:t>
            </a:r>
          </a:p>
          <a:p>
            <a:pPr lvl="0"/>
            <a:r>
              <a:rPr lang="ru-RU" sz="2200" dirty="0" smtClean="0">
                <a:latin typeface="Arial Black" pitchFamily="34" charset="0"/>
              </a:rPr>
              <a:t>Токсические вещества</a:t>
            </a:r>
          </a:p>
          <a:p>
            <a:endParaRPr lang="ru-RU" dirty="0"/>
          </a:p>
        </p:txBody>
      </p:sp>
      <p:pic>
        <p:nvPicPr>
          <p:cNvPr id="2050" name="Picture 2" descr="D:\Documents and Settings\Наталия\Мои документы\Мои рисунки\page_14470-Cisco-brain_w280_h2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52839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0"/>
    </mc:Choice>
    <mc:Fallback xmlns="">
      <p:transition spd="slow" advTm="426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ДЕЙСТВИЕ НАРКОТИКОВ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788024" cy="544522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itchFamily="34" charset="0"/>
              </a:rPr>
              <a:t>- вызывают эйфорию;</a:t>
            </a:r>
          </a:p>
          <a:p>
            <a:r>
              <a:rPr lang="ru-RU" sz="2400" dirty="0" smtClean="0">
                <a:latin typeface="Arial Black" pitchFamily="34" charset="0"/>
              </a:rPr>
              <a:t>- вызывают зависимость (психическую и/или физическую);</a:t>
            </a:r>
          </a:p>
          <a:p>
            <a:r>
              <a:rPr lang="ru-RU" sz="2400" dirty="0" smtClean="0">
                <a:latin typeface="Arial Black" pitchFamily="34" charset="0"/>
              </a:rPr>
              <a:t>- наносят вред психическому и/или физическому здоровью;</a:t>
            </a:r>
          </a:p>
          <a:p>
            <a:r>
              <a:rPr lang="ru-RU" sz="2400" dirty="0" smtClean="0">
                <a:latin typeface="Arial Black" pitchFamily="34" charset="0"/>
              </a:rPr>
              <a:t> - </a:t>
            </a:r>
            <a:r>
              <a:rPr lang="ru-RU" sz="2800" u="sng" dirty="0" smtClean="0">
                <a:solidFill>
                  <a:schemeClr val="bg1"/>
                </a:solidFill>
                <a:latin typeface="Arial Black" pitchFamily="34" charset="0"/>
              </a:rPr>
              <a:t>приводят к летальному исходу</a:t>
            </a:r>
            <a:r>
              <a:rPr lang="en-US" sz="2800" u="sng" dirty="0" smtClean="0">
                <a:solidFill>
                  <a:schemeClr val="bg1"/>
                </a:solidFill>
                <a:latin typeface="Arial Black" pitchFamily="34" charset="0"/>
              </a:rPr>
              <a:t>!</a:t>
            </a:r>
            <a:endParaRPr lang="ru-RU" sz="2800" dirty="0" smtClean="0">
              <a:latin typeface="Arial Black" pitchFamily="34" charset="0"/>
            </a:endParaRPr>
          </a:p>
          <a:p>
            <a:endParaRPr lang="ru-RU" sz="2400" dirty="0">
              <a:latin typeface="Arial Black" pitchFamily="34" charset="0"/>
            </a:endParaRPr>
          </a:p>
        </p:txBody>
      </p:sp>
      <p:pic>
        <p:nvPicPr>
          <p:cNvPr id="1026" name="Picture 2" descr="D:\Documents and Settings\Наталия\Мои документы\Мои рисунки\5da8ffa4ee21669415a02ab39f5805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906062">
            <a:off x="6026932" y="3241799"/>
            <a:ext cx="2421797" cy="195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D:\Documents and Settings\Наталия\Мои документы\Мои рисунки\7786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4692">
            <a:off x="4791572" y="1459389"/>
            <a:ext cx="2582976" cy="193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8" name="Picture 4" descr="D:\Documents and Settings\Наталия\Мои документы\Мои рисунки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2447" y="5025129"/>
            <a:ext cx="21431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7"/>
    </mc:Choice>
    <mc:Fallback xmlns="">
      <p:transition spd="slow" advTm="412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ХИМИКАТЫ-ИНГАЛЯНТЫ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16002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latin typeface="Arial Black" pitchFamily="34" charset="0"/>
            </a:endParaRPr>
          </a:p>
        </p:txBody>
      </p:sp>
      <p:pic>
        <p:nvPicPr>
          <p:cNvPr id="3078" name="Picture 6" descr="D:\Documents and Settings\Наталия\Мои документы\Мои рисунки\ингалянты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0812">
            <a:off x="1169442" y="2135691"/>
            <a:ext cx="1529120" cy="257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9" name="Picture 7" descr="D:\Documents and Settings\Наталия\Мои документы\Мои рисунки\ингалянты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12776"/>
            <a:ext cx="3221473" cy="2416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80" name="Picture 8" descr="D:\Documents and Settings\Наталия\Мои документы\Мои рисунки\ингалянты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4100">
            <a:off x="6141574" y="3241537"/>
            <a:ext cx="2070732" cy="1725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81" name="Picture 9" descr="D:\Documents and Settings\Наталия\Мои документы\Мои рисунки\ингалянты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5797">
            <a:off x="3617708" y="4245021"/>
            <a:ext cx="1578299" cy="1940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3"/>
    </mc:Choice>
    <mc:Fallback xmlns="">
      <p:transition spd="slow" advTm="283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МАРИХУАНА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D:\Documents and Settings\Наталия\Мои документы\Мои рисунки\марихуана\0_5cfe4_2037b74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87122">
            <a:off x="6116557" y="2533153"/>
            <a:ext cx="2634991" cy="1825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9" name="Picture 3" descr="D:\Documents and Settings\Наталия\Мои документы\Мои рисунки\марихуана\1311086076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0112">
            <a:off x="4937131" y="2239186"/>
            <a:ext cx="1887337" cy="2653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0" name="Picture 4" descr="D:\Documents and Settings\Наталия\Мои документы\Мои рисунки\марихуана\alcohal_clip_image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81521">
            <a:off x="352307" y="2659665"/>
            <a:ext cx="2721793" cy="2662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2" name="Picture 6" descr="D:\Documents and Settings\Наталия\Мои документы\Мои рисунки\марихуана\pic_195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7459" y="2780618"/>
            <a:ext cx="3014726" cy="265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3"/>
    </mc:Choice>
    <mc:Fallback xmlns="">
      <p:transition spd="slow" advTm="360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ГЕРОИН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D:\Documents and Settings\Наталия\Мои документы\Мои рисунки\героин\7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2782386" cy="208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D:\Documents and Settings\Наталия\Мои документы\Мои рисунки\героин\alcohal_clip_image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0927" y="1556792"/>
            <a:ext cx="2980490" cy="200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8" name="Picture 4" descr="D:\Documents and Settings\Наталия\Мои документы\Мои рисунки\героин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77072"/>
            <a:ext cx="2523481" cy="1892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9" name="Picture 5" descr="D:\Documents and Settings\Наталия\Мои документы\Мои рисунки\героин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674292"/>
            <a:ext cx="2218167" cy="1769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9"/>
    </mc:Choice>
    <mc:Fallback xmlns="">
      <p:transition spd="slow" advTm="307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КОКАИН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4" name="Picture 4" descr="D:\Documents and Settings\Наталия\Мои документы\Мои рисунки\кокаин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36168"/>
            <a:ext cx="2561615" cy="311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5" name="Picture 5" descr="D:\Documents and Settings\Наталия\Мои документы\Мои рисунки\кокаин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5945">
            <a:off x="462891" y="3449555"/>
            <a:ext cx="2744913" cy="2084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6" name="Picture 6" descr="D:\Documents and Settings\Наталия\Мои документы\Мои рисунки\кокаин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9943">
            <a:off x="4155173" y="2673130"/>
            <a:ext cx="2686317" cy="1927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7" name="Picture 7" descr="D:\Documents and Settings\Наталия\Мои документы\Мои рисунки\кокаин\i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27620">
            <a:off x="5771020" y="3060971"/>
            <a:ext cx="2955709" cy="2356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0"/>
    </mc:Choice>
    <mc:Fallback xmlns="">
      <p:transition spd="slow" advTm="325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ЭКСТАЗИ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268760"/>
            <a:ext cx="7737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Метилендиоксиметиламфетамин</a:t>
            </a:r>
            <a:r>
              <a:rPr lang="ru-RU" sz="2400" dirty="0" smtClean="0">
                <a:latin typeface="Arial Black" pitchFamily="34" charset="0"/>
              </a:rPr>
              <a:t>. Число погибших от «</a:t>
            </a:r>
            <a:r>
              <a:rPr lang="ru-RU" sz="2400" dirty="0" err="1" smtClean="0">
                <a:latin typeface="Arial Black" pitchFamily="34" charset="0"/>
              </a:rPr>
              <a:t>экстази</a:t>
            </a:r>
            <a:r>
              <a:rPr lang="ru-RU" sz="2400" dirty="0" smtClean="0">
                <a:latin typeface="Arial Black" pitchFamily="34" charset="0"/>
              </a:rPr>
              <a:t>» измеряется сотнями. Не случайно он был отнесен к числу самых опасных наркотических средств и запрещен во всех странах ООН.</a:t>
            </a:r>
          </a:p>
          <a:p>
            <a:endParaRPr lang="ru-RU" sz="2400" dirty="0">
              <a:latin typeface="Arial Black" pitchFamily="34" charset="0"/>
            </a:endParaRPr>
          </a:p>
        </p:txBody>
      </p:sp>
      <p:pic>
        <p:nvPicPr>
          <p:cNvPr id="2050" name="Picture 2" descr="D:\Documents and Settings\Наталия\Мои документы\Мои рисунки\экстази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2207" y="3501007"/>
            <a:ext cx="2892125" cy="1672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 descr="D:\Documents and Settings\Наталия\Мои документы\Мои рисунки\экстази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869159"/>
            <a:ext cx="2160240" cy="1672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2" name="Picture 4" descr="D:\Documents and Settings\Наталия\Мои документы\Мои рисунки\экстази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7645" y="5013175"/>
            <a:ext cx="2372723" cy="1672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3" name="Picture 5" descr="D:\Documents and Settings\Наталия\Мои документы\Мои рисунки\экстази\i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1916" y="3501007"/>
            <a:ext cx="2597010" cy="1672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1"/>
    </mc:Choice>
    <mc:Fallback xmlns="">
      <p:transition spd="slow" advTm="391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С ЧЕГО ВСЕ НАЧИНАЕТСЯ…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1"/>
    </mc:Choice>
    <mc:Fallback xmlns="">
      <p:transition spd="slow" advTm="319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1891</TotalTime>
  <Words>155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НАРКОТИКАМ НЕТ!</vt:lpstr>
      <vt:lpstr>               НАРКОТИКИ. ЧТО ЭТО?         Употребление любого из таких веществ может            искалечить человеческую жизнь и даже убить. </vt:lpstr>
      <vt:lpstr>ДЕЙСТВИЕ НАРКОТИКОВ</vt:lpstr>
      <vt:lpstr>ХИМИКАТЫ-ИНГАЛЯНТЫ</vt:lpstr>
      <vt:lpstr>МАРИХУАНА</vt:lpstr>
      <vt:lpstr>ГЕРОИН</vt:lpstr>
      <vt:lpstr>КОКАИН</vt:lpstr>
      <vt:lpstr>ЭКСТАЗИ</vt:lpstr>
      <vt:lpstr>С ЧЕГО ВСЕ НАЧИНАЕТСЯ…</vt:lpstr>
      <vt:lpstr>1. Любопытство</vt:lpstr>
      <vt:lpstr>2. Активный поиск</vt:lpstr>
      <vt:lpstr> 3. НЕУВЕРЕННОСТЬ В СЕБЕ - Неумение сказать НЕТ - Страх прослыть «белой вороной» - Трудности с пониманием собственных границ  </vt:lpstr>
      <vt:lpstr>4. ОТСУТСТВИЕ ИНФОРМАЦИИ</vt:lpstr>
      <vt:lpstr>ЧЕМ ВСЕ ЗАКАНЧИВАЕТСЯ…</vt:lpstr>
      <vt:lpstr>Презентация PowerPoint</vt:lpstr>
      <vt:lpstr>МЫ ВЫБИРАЕМ ЖИЗНЬ!!!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НАРКОТИКАМ НЕТ!</dc:title>
  <dc:creator>Наталия</dc:creator>
  <cp:lastModifiedBy>User</cp:lastModifiedBy>
  <cp:revision>103</cp:revision>
  <dcterms:created xsi:type="dcterms:W3CDTF">2013-08-14T09:31:06Z</dcterms:created>
  <dcterms:modified xsi:type="dcterms:W3CDTF">2016-04-19T13:59:03Z</dcterms:modified>
</cp:coreProperties>
</file>