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1" r:id="rId4"/>
    <p:sldId id="260" r:id="rId5"/>
    <p:sldId id="257" r:id="rId6"/>
    <p:sldId id="263" r:id="rId7"/>
    <p:sldId id="258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6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CEF93-76CA-44D4-AA49-E5D7A94E6B8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DF28E-C4DA-43EB-B62F-6DDBE16BA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F28E-C4DA-43EB-B62F-6DDBE16BA2C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F28E-C4DA-43EB-B62F-6DDBE16BA2C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052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ED1CA5-FE60-47A2-B43C-5DF4A63772D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2FCD0F-57AD-4207-940E-DFD737F14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9" y="36647"/>
            <a:ext cx="9683549" cy="72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03665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ПРЕЗЕНТАЦИЯ</a:t>
            </a:r>
            <a:endParaRPr lang="ru-RU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564904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Младшая группа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«РОМАШКА»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98993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Подготовила </a:t>
            </a:r>
            <a:r>
              <a:rPr lang="ru-RU" sz="2800" dirty="0" err="1" smtClean="0">
                <a:solidFill>
                  <a:srgbClr val="C00000"/>
                </a:solidFill>
              </a:rPr>
              <a:t>Дробкова</a:t>
            </a:r>
            <a:r>
              <a:rPr lang="ru-RU" sz="2800" dirty="0" smtClean="0">
                <a:solidFill>
                  <a:srgbClr val="C00000"/>
                </a:solidFill>
              </a:rPr>
              <a:t> Е.В.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57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7521" y="773705"/>
            <a:ext cx="4680521" cy="3510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4929680" cy="3697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022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04664"/>
            <a:ext cx="2664296" cy="28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1916832"/>
            <a:ext cx="3240361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2924944"/>
            <a:ext cx="2563961" cy="3288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466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Участие в спортивной </a:t>
            </a:r>
            <a:r>
              <a:rPr lang="ru-RU" sz="2400" b="1" i="1" dirty="0"/>
              <a:t> </a:t>
            </a:r>
            <a:r>
              <a:rPr lang="ru-RU" sz="2400" b="1" i="1" dirty="0" smtClean="0"/>
              <a:t>игре посвященной «Дню защитника Отечества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80634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17" y="1712603"/>
            <a:ext cx="4380347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Подарки для пап</a:t>
            </a:r>
            <a:endParaRPr lang="ru-RU" sz="24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908720"/>
            <a:ext cx="4104456" cy="3744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028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120680" cy="4437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Девочки поздравляют мальчиков с праздником «Днем защитника Отечества»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77547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339676" cy="454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124744"/>
            <a:ext cx="4281169" cy="4631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1886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8 марта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3809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0" y="188640"/>
            <a:ext cx="4516929" cy="5205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5359" y="1923433"/>
            <a:ext cx="5042757" cy="38774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095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799951" cy="3240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29879" cy="4231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5" y="332656"/>
            <a:ext cx="286634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3024336" cy="3645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33265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Сувенир для мамы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97251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66461" y="1844824"/>
            <a:ext cx="8856663" cy="2378075"/>
            <a:chOff x="68" y="119"/>
            <a:chExt cx="5579" cy="1498"/>
          </a:xfrm>
        </p:grpSpPr>
        <p:pic>
          <p:nvPicPr>
            <p:cNvPr id="3" name="Picture 13" descr="Ц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210"/>
              <a:ext cx="998" cy="13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4" descr="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19"/>
              <a:ext cx="1360" cy="13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5" descr="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10"/>
              <a:ext cx="1134" cy="13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Н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65"/>
              <a:ext cx="1452" cy="14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7" descr="О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55"/>
              <a:ext cx="1218" cy="12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66304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 з о б р а ж е н и я\фотки\DSC02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842"/>
            <a:ext cx="2088232" cy="279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8912" y="35305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Наши детки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D:\И з о б р а ж е н и я\фотки\DSC02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508960" cy="3197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11" y="2129257"/>
            <a:ext cx="2705394" cy="2680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284984"/>
            <a:ext cx="243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/>
              <a:t>Лина-настойчивая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61329" y="4509120"/>
            <a:ext cx="3034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/>
              <a:t>Даниил-наблюдательный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51554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Матвей-отзывчивый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32460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5934"/>
            <a:ext cx="2600861" cy="304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1274578">
            <a:off x="603697" y="3606399"/>
            <a:ext cx="255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Мария-добрая</a:t>
            </a:r>
            <a:endParaRPr lang="ru-RU" sz="2400" b="1" i="1" dirty="0"/>
          </a:p>
        </p:txBody>
      </p:sp>
      <p:pic>
        <p:nvPicPr>
          <p:cNvPr id="5122" name="Picture 2" descr="C:\Documents and Settings\2012\Рабочий стол\DSC02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661394"/>
            <a:ext cx="2448273" cy="2935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30689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Ульвия</a:t>
            </a:r>
            <a:r>
              <a:rPr lang="ru-RU" b="1" i="1" dirty="0" smtClean="0"/>
              <a:t>-любознательная</a:t>
            </a:r>
            <a:endParaRPr lang="ru-RU" b="1" i="1" dirty="0"/>
          </a:p>
        </p:txBody>
      </p:sp>
      <p:pic>
        <p:nvPicPr>
          <p:cNvPr id="5123" name="Picture 3" descr="C:\Documents and Settings\2012\Рабочий стол\Копия DSC02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28082"/>
            <a:ext cx="2376264" cy="2945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2421" y="5129372"/>
            <a:ext cx="2799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Арианна-хозяйственная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277034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 з о б р а ж е н и я\ФОТО МЛ ГР\Новая папка (2)\DSC0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4" y="980728"/>
            <a:ext cx="2304257" cy="2947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И з о б р а ж е н и я\ФОТО МЛ ГР\Новая папка (2)\DSC0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472783" cy="2875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7410" y="4380974"/>
            <a:ext cx="2603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Вадим-внимательный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512583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Эвелина -обаятельная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89764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Оздоровительная работа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2012\Рабочий стол\Новая папка (2)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5612"/>
            <a:ext cx="4665632" cy="4279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2012\Рабочий стол\Новая папка (2)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276872"/>
            <a:ext cx="4824535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49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4830269" cy="51348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117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368" y="722613"/>
            <a:ext cx="8250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роводились, кукольные спектакли, развлечения, праздники, досуги, которые помогли разнообразить жизнь детей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2012\Рабочий стол\Новая папка (2)\4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60" y="2564904"/>
            <a:ext cx="5600228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8156" y="188596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Встреча с театром кукол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34167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249321" cy="3736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262630" cy="3479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692696"/>
            <a:ext cx="62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Новогодний праздник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3826" y="1276232"/>
            <a:ext cx="4118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«Внимание всем, кто нас совсем еще не знал,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нас в саду сегодня карнавал !»</a:t>
            </a:r>
          </a:p>
        </p:txBody>
      </p:sp>
    </p:spTree>
    <p:extLst>
      <p:ext uri="{BB962C8B-B14F-4D97-AF65-F5344CB8AC3E}">
        <p14:creationId xmlns="" xmlns:p14="http://schemas.microsoft.com/office/powerpoint/2010/main" val="249464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68647" cy="3276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05572"/>
            <a:ext cx="4248472" cy="3186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260648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«Мы песней елку встретили и танец заведем!»</a:t>
            </a:r>
          </a:p>
        </p:txBody>
      </p:sp>
    </p:spTree>
    <p:extLst>
      <p:ext uri="{BB962C8B-B14F-4D97-AF65-F5344CB8AC3E}">
        <p14:creationId xmlns="" xmlns:p14="http://schemas.microsoft.com/office/powerpoint/2010/main" val="18530864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</TotalTime>
  <Words>105</Words>
  <Application>Microsoft Office PowerPoint</Application>
  <PresentationFormat>Экран (4:3)</PresentationFormat>
  <Paragraphs>27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dns</cp:lastModifiedBy>
  <cp:revision>21</cp:revision>
  <dcterms:created xsi:type="dcterms:W3CDTF">2013-06-17T15:11:04Z</dcterms:created>
  <dcterms:modified xsi:type="dcterms:W3CDTF">2014-06-01T13:46:00Z</dcterms:modified>
</cp:coreProperties>
</file>