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5" r:id="rId3"/>
    <p:sldId id="261" r:id="rId4"/>
    <p:sldId id="279" r:id="rId5"/>
    <p:sldId id="284" r:id="rId6"/>
    <p:sldId id="264" r:id="rId7"/>
    <p:sldId id="265" r:id="rId8"/>
    <p:sldId id="266" r:id="rId9"/>
    <p:sldId id="287" r:id="rId10"/>
    <p:sldId id="268" r:id="rId11"/>
    <p:sldId id="282" r:id="rId12"/>
    <p:sldId id="276" r:id="rId13"/>
    <p:sldId id="280" r:id="rId14"/>
    <p:sldId id="281" r:id="rId15"/>
    <p:sldId id="278" r:id="rId16"/>
    <p:sldId id="285" r:id="rId17"/>
    <p:sldId id="267" r:id="rId18"/>
    <p:sldId id="269" r:id="rId19"/>
    <p:sldId id="270" r:id="rId20"/>
    <p:sldId id="286" r:id="rId21"/>
    <p:sldId id="271" r:id="rId22"/>
    <p:sldId id="272" r:id="rId23"/>
    <p:sldId id="288" r:id="rId24"/>
    <p:sldId id="277" r:id="rId25"/>
    <p:sldId id="27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38" autoAdjust="0"/>
    <p:restoredTop sz="94660"/>
  </p:normalViewPr>
  <p:slideViewPr>
    <p:cSldViewPr>
      <p:cViewPr varScale="1">
        <p:scale>
          <a:sx n="69" d="100"/>
          <a:sy n="69" d="100"/>
        </p:scale>
        <p:origin x="-5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566-8E49-43BB-811A-83D0150B6D88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23B-2DEB-4D06-A33E-5B68B4F7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566-8E49-43BB-811A-83D0150B6D88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23B-2DEB-4D06-A33E-5B68B4F7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566-8E49-43BB-811A-83D0150B6D88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23B-2DEB-4D06-A33E-5B68B4F7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566-8E49-43BB-811A-83D0150B6D88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23B-2DEB-4D06-A33E-5B68B4F7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566-8E49-43BB-811A-83D0150B6D88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23B-2DEB-4D06-A33E-5B68B4F7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566-8E49-43BB-811A-83D0150B6D88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23B-2DEB-4D06-A33E-5B68B4F7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566-8E49-43BB-811A-83D0150B6D88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23B-2DEB-4D06-A33E-5B68B4F7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566-8E49-43BB-811A-83D0150B6D88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23B-2DEB-4D06-A33E-5B68B4F7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566-8E49-43BB-811A-83D0150B6D88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23B-2DEB-4D06-A33E-5B68B4F7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566-8E49-43BB-811A-83D0150B6D88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23B-2DEB-4D06-A33E-5B68B4F7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B566-8E49-43BB-811A-83D0150B6D88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D23B-2DEB-4D06-A33E-5B68B4F7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5B566-8E49-43BB-811A-83D0150B6D88}" type="datetimeFigureOut">
              <a:rPr lang="ru-RU" smtClean="0"/>
              <a:pPr/>
              <a:t>09.07.2016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8D23B-2DEB-4D06-A33E-5B68B4F719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az-industry.ru/prefix/260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6942" y="1214422"/>
            <a:ext cx="7730613" cy="42862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73581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Презентация к теме: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5500702"/>
            <a:ext cx="715237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Составитель Карсакова М.Г.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igslide.ru/images/12/11769/831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8761"/>
            <a:ext cx="7715304" cy="58907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iles.fantazyory.webnode.ru/200001112-d0b34d1b32/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15370" cy="59293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rpp.nashaucheba.ru/pars_docs/refs/96/95757/img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rpp.nashaucheba.ru/pars_docs/refs/96/95757/img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01055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rushkolnik.ru/tw_files2/urls_1/2483/d-2482033/2482033_html_m182be7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1"/>
            <a:ext cx="8001055" cy="62104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fs00.infourok.ru/images/doc/299/298271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1" cy="62151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uchportal.ru/_ld/273/959249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214290"/>
            <a:ext cx="7929618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1-4.angarsk-school4.ru/images/stories/sport/zdorov-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6"/>
            <a:ext cx="8001056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volna.org/wp-content/uploads/2014/11/iesli_khochiesh_byt_zdorovym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170" y="285728"/>
            <a:ext cx="8122920" cy="60759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s65.kvels55.ru/uploads/company/-1041786434/5588/Slajd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929618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dou60-nsk.ucoz.ru/graffiti/0/P40724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15" y="214290"/>
            <a:ext cx="8102037" cy="62865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199/227631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14291"/>
            <a:ext cx="8215370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spicekraftjlt.com/photo/56b67a80de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7643866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etod-kopilka.ru/images/doc/36/30323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364" y="428604"/>
            <a:ext cx="8233040" cy="59293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g-fotki.yandex.ru/get/6802/234598876.46/0_12cd87_5afd109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01122" cy="635798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900igr.net/datas/fizkultura/Beregite-zdorove/0009-009-Zagad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358245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0.liveinternet.ru/images/attach/c/8/125/853/125853804_article3217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72494" cy="6153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pt4web.ru/images/848/27094/310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407" y="1000108"/>
            <a:ext cx="7914369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sportdetstvo.ru/products_pictures/plak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30" y="214290"/>
            <a:ext cx="8120159" cy="65008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fs00.infourok.ru/images/doc/217/246930/640/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1444"/>
            <a:ext cx="8215369" cy="6107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kartinki-dlya-detej.ru/content/gallery_photo/1734/4659271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9" y="142851"/>
            <a:ext cx="5214974" cy="65008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s.myshared.ru/4/270593/slide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501122" cy="62695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ypresentation.ru/documents/0ab4c8e479b7333079c9f03f51e272b2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215908"/>
            <a:ext cx="8667187" cy="64278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 descr="https://im0-tub-ru.yandex.net/i?id=a80c7691e5dc4731fcdd5edaf8485bf9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https://im0-tub-ru.yandex.net/i?id=a80c7691e5dc4731fcdd5edaf8485bf9&amp;n=33&amp;h=215&amp;w=2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80900"/>
            <a:ext cx="7092777" cy="55770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1.liveinternet.ru/images/attach/c/11/116/664/116664037_large_5111852_120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8072494" cy="6143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8</Words>
  <Application>Microsoft Office PowerPoint</Application>
  <PresentationFormat>Экран (4:3)</PresentationFormat>
  <Paragraphs>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53</cp:revision>
  <dcterms:created xsi:type="dcterms:W3CDTF">2016-07-09T06:04:43Z</dcterms:created>
  <dcterms:modified xsi:type="dcterms:W3CDTF">2016-07-09T09:20:26Z</dcterms:modified>
</cp:coreProperties>
</file>