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7" r:id="rId10"/>
    <p:sldId id="282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348880"/>
            <a:ext cx="7128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Насекомые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0" y="4653136"/>
            <a:ext cx="4283968" cy="16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algn="ctr">
              <a:lnSpc>
                <a:spcPct val="114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</a:p>
          <a:p>
            <a:pPr algn="ctr">
              <a:lnSpc>
                <a:spcPct val="114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Козлова В.В.</a:t>
            </a:r>
          </a:p>
          <a:p>
            <a:pPr algn="ctr">
              <a:lnSpc>
                <a:spcPct val="114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9269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№ 8.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76287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Колорадский жук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л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427984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koloradskiy-zuk-kartof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836712"/>
            <a:ext cx="453650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81642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1356212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439248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14100701424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476672"/>
            <a:ext cx="4248472" cy="2668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25881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едвед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752528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едведк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692696"/>
            <a:ext cx="4320480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433082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Сверчок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ерчок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716016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сверчо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4824536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397078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Богомол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гомо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4506144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богомо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0"/>
            <a:ext cx="4542656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47484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Водомерка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860032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водомер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88640"/>
            <a:ext cx="439248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389877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Светлячок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етля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10445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светлячок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692696"/>
            <a:ext cx="386218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92696"/>
            <a:ext cx="48348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Многоножка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ногонож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4211960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ногоножк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63888" y="692696"/>
            <a:ext cx="5112568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0346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о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3312368" cy="3617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оль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4470648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овый\Pictures\моль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5893">
            <a:off x="3287435" y="2787404"/>
            <a:ext cx="4286250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25070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Гусеница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усиниц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716016" cy="3676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рогатвя гусениц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80" y="0"/>
            <a:ext cx="4758680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05064"/>
            <a:ext cx="5328592" cy="1008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трекоз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11060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стрекоз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3812232" cy="2698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33947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Саранча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аранч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68667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саранч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404664"/>
            <a:ext cx="417646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6188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Божья коровка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ж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5004048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2a2e1e9188f9218e0e875031d7dcc8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60648"/>
            <a:ext cx="439248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149080"/>
            <a:ext cx="260263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ма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572000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алярийный кома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0"/>
            <a:ext cx="4392488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620688"/>
            <a:ext cx="38220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Малярийный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комар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396044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трекоза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4536504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стрекоза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254624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3947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Шмель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шм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499992" cy="4236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шмель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88640"/>
            <a:ext cx="4398640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Таракан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арак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788024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таракан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4320480" cy="400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389877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Кузнечик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узнеч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17646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кузнечик 2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548680"/>
            <a:ext cx="388843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476287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Жук носорог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427984" cy="4058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жук носорог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88640"/>
            <a:ext cx="4464496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418680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Жук олень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661" y="2492896"/>
            <a:ext cx="422447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жук олен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3528392" cy="4669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8987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Майский жук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йский жу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434136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406896269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404664"/>
            <a:ext cx="4254624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52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Стрекоза</vt:lpstr>
      <vt:lpstr>Слайд 3</vt:lpstr>
      <vt:lpstr>Шмель</vt:lpstr>
      <vt:lpstr>Таракан</vt:lpstr>
      <vt:lpstr>Кузнечик</vt:lpstr>
      <vt:lpstr>Жук носорог</vt:lpstr>
      <vt:lpstr>Жук олень</vt:lpstr>
      <vt:lpstr>Майский жук</vt:lpstr>
      <vt:lpstr>Колорадский жук</vt:lpstr>
      <vt:lpstr>Бабочка</vt:lpstr>
      <vt:lpstr>Медведка</vt:lpstr>
      <vt:lpstr>Сверчок</vt:lpstr>
      <vt:lpstr>Богомол</vt:lpstr>
      <vt:lpstr>Водомерка</vt:lpstr>
      <vt:lpstr>Светлячок </vt:lpstr>
      <vt:lpstr>Многоножка</vt:lpstr>
      <vt:lpstr>Моль</vt:lpstr>
      <vt:lpstr>Гусеница </vt:lpstr>
      <vt:lpstr>Саранча</vt:lpstr>
      <vt:lpstr>Божья коровка</vt:lpstr>
      <vt:lpstr>Комар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Виктория </cp:lastModifiedBy>
  <cp:revision>27</cp:revision>
  <dcterms:created xsi:type="dcterms:W3CDTF">2014-06-15T09:49:01Z</dcterms:created>
  <dcterms:modified xsi:type="dcterms:W3CDTF">2016-07-25T10:33:58Z</dcterms:modified>
</cp:coreProperties>
</file>