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68FBA4-AD01-405B-8330-7D99270248AC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82B9B3-8C0E-4B64-819C-F51B8B72357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k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k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4</cp:revision>
  <dcterms:created xsi:type="dcterms:W3CDTF">2016-03-13T15:30:29Z</dcterms:created>
  <dcterms:modified xsi:type="dcterms:W3CDTF">2016-03-13T16:05:14Z</dcterms:modified>
</cp:coreProperties>
</file>