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3217-1526-4EB7-BB91-8E7CFD6824C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FB1B-5A61-43A6-9C14-7D92625E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3217-1526-4EB7-BB91-8E7CFD6824C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FB1B-5A61-43A6-9C14-7D92625E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3217-1526-4EB7-BB91-8E7CFD6824C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FB1B-5A61-43A6-9C14-7D92625E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3217-1526-4EB7-BB91-8E7CFD6824C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FB1B-5A61-43A6-9C14-7D92625E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3217-1526-4EB7-BB91-8E7CFD6824C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FB1B-5A61-43A6-9C14-7D92625E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3217-1526-4EB7-BB91-8E7CFD6824C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FB1B-5A61-43A6-9C14-7D92625E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3217-1526-4EB7-BB91-8E7CFD6824C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FB1B-5A61-43A6-9C14-7D92625E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3217-1526-4EB7-BB91-8E7CFD6824C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FB1B-5A61-43A6-9C14-7D92625E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3217-1526-4EB7-BB91-8E7CFD6824C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FB1B-5A61-43A6-9C14-7D92625E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3217-1526-4EB7-BB91-8E7CFD6824C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FB1B-5A61-43A6-9C14-7D92625E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3217-1526-4EB7-BB91-8E7CFD6824C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FB1B-5A61-43A6-9C14-7D92625E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13217-1526-4EB7-BB91-8E7CFD6824C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AFB1B-5A61-43A6-9C14-7D92625E1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Новая папка (5)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10242" name="Picture 2" descr="C:\Users\Ирина\Desktop\Новая папка (5)\img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94" y="428604"/>
            <a:ext cx="8524934" cy="6393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7" name="Picture 3" descr="C:\Users\Ирина\Desktop\Новая папка (5)\u-149_d6809-83616_b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104" y="214291"/>
            <a:ext cx="8324176" cy="6083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2051" name="Picture 3" descr="C:\Users\Ирина\Desktop\Новая папка (5)\20.pitanie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068" y="857232"/>
            <a:ext cx="7365518" cy="5524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Ирина\Desktop\Новая папка (5)\img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500042"/>
            <a:ext cx="7334301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Ирина\Desktop\Новая папка (5)\vit_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9037" y="714356"/>
            <a:ext cx="7695790" cy="5322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Ирина\Desktop\Новая папка (5)\51427f3b4ffdaa1ad8a030b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5"/>
            <a:ext cx="8294213" cy="6220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Ирина\Desktop\Новая папка (5)\nabor-nakleek-poleznye-ovoshhi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-71462"/>
            <a:ext cx="6411939" cy="6411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Ирина\Desktop\Новая папка (5)\JtrcGc6xaK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7743"/>
            <a:ext cx="8245776" cy="5965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Ирина\Desktop\Новая папка (5)\Pitanie_i_zdorov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4" y="500042"/>
            <a:ext cx="8484713" cy="6363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а\Desktop\Новая папка (5)\00bcd91d4abbb7722042fcd5501d10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142984"/>
            <a:ext cx="7025241" cy="5268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6</cp:revision>
  <dcterms:created xsi:type="dcterms:W3CDTF">2015-09-12T07:48:38Z</dcterms:created>
  <dcterms:modified xsi:type="dcterms:W3CDTF">2015-09-12T08:54:26Z</dcterms:modified>
</cp:coreProperties>
</file>