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&amp;YAcy;&amp;gcy;&amp;ocy;&amp;dcy;&amp;ycy; &amp;gcy;&amp;ocy;&amp;dcy;&amp;zhcy;&amp;icy; &amp;kcy;&amp;acy;&amp;rcy;&amp;tcy;&amp;icy;&amp;ncy;&amp;kcy;&amp;icy; &amp;dcy;&amp;lcy;&amp;yacy; &amp;pcy;&amp;rcy;&amp;iecy;&amp;zcy;&amp;iecy;&amp;ncy;&amp;tcy;&amp;acy;&amp;tscy;&amp;icy;&amp;jcy; &amp;dcy;&amp;iecy;&amp;tcy;&amp;scy;&amp;kcy;&amp;icy;&amp;jcy; &amp;scy;&amp;acy;&amp;dcy; &amp;KHcy;&amp;ucy;&amp;dcy;&amp;iecy;&amp;iecy;&amp;mcy; &amp;vcy;&amp;mcy;&amp;iecy;&amp;scy;&amp;tcy;&amp;iecy;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00200" y="1143000"/>
            <a:ext cx="6324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образовательного процесса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стратегии поддержки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личностного становления дошкольника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&amp;Fcy;&amp;ocy;&amp;ncy;&amp;ycy; &amp;pcy;&amp;rcy;&amp;iecy;&amp;zcy;&amp;iecy;&amp;ncy;&amp;tcy;&amp;acy;&amp;tscy;&amp;icy;&amp;jcy; &amp;dcy;&amp;lcy;&amp;yacy; &amp;dcy;&amp;iecy;&amp;tcy;&amp;scy;&amp;kcy;&amp;ocy;&amp;gcy;&amp;ocy; &amp;scy;&amp;acy;&amp;dcy;&amp;acy;"/>
          <p:cNvPicPr>
            <a:picLocks noChangeAspect="1" noChangeArrowheads="1"/>
          </p:cNvPicPr>
          <p:nvPr/>
        </p:nvPicPr>
        <p:blipFill>
          <a:blip r:embed="rId2" cstate="print"/>
          <a:srcRect r="-2563" b="5414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 txBox="1">
            <a:spLocks noChangeArrowheads="1"/>
          </p:cNvSpPr>
          <p:nvPr/>
        </p:nvSpPr>
        <p:spPr>
          <a:xfrm>
            <a:off x="228600" y="1676400"/>
            <a:ext cx="6324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&amp;Ncy;&amp;ocy;&amp;vcy;&amp;ycy;&amp;ie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9707"/>
            <a:ext cx="9144000" cy="68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81000" y="1219200"/>
            <a:ext cx="8001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образовательного процесса  в дошкольной организации – одна из главных функций управления процессом реализации основной образовательной программы – отражает различные формы организации деятельности взрослых и детей.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— это научно обоснованная организация педагогического процесса дошкольной организации, которая придает ему содержательность, определенность, управляемость.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&amp;Ncy;&amp;ocy;&amp;vcy;&amp;ycy;&amp;ie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9707"/>
            <a:ext cx="9144000" cy="68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137160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Первостепенное значение при планировании – учет личностных характеристик и возможностей детей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&amp;Ncy;&amp;ocy;&amp;vcy;&amp;ycy;&amp;ie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9707"/>
            <a:ext cx="9144000" cy="68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33400" y="838200"/>
            <a:ext cx="8382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проектирование образовательной деятельности включаются все специалисты ДОО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музыкальный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</a:p>
          <a:p>
            <a:pPr indent="457200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культуре</a:t>
            </a:r>
          </a:p>
          <a:p>
            <a:pPr indent="457200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indent="457200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 дополнительного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indent="457200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воспитатели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&amp;Ncy;&amp;ocy;&amp;vcy;&amp;ycy;&amp;ie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9707"/>
            <a:ext cx="9144000" cy="68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404827"/>
            <a:ext cx="84582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ts val="600"/>
              </a:spcBef>
              <a:spcAft>
                <a:spcPts val="60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Важные условия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объективная оценка уровня организации образовательного процесса в момент планирования;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выделение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целей и задач планирования на определенный период работы, соотнесение их с основной образовательной программой дошкольной организации, по которой организуется образовательный процесс;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возрастным составом группы детей и приоритетными направлениями образовательного процесса в ДОО;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четкое представление результатов работы, которые должны быть достигнуты к концу планируемого периода;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оптимальных путей, средств, методов,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помогающих  обиться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поставленных целей,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значит получить планируемый результат.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&amp;Ncy;&amp;ocy;&amp;vcy;&amp;ycy;&amp;ie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9707"/>
            <a:ext cx="9144000" cy="68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671899"/>
            <a:ext cx="83058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документу по планированию организации образовательного процесса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основываться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принципе развивающего образования, целью которого является развитие каждого ребенка;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комплексно-тематическом принципе построения образовательного процесса;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принципе комплексности образовательных областей в соответствии с возрастными возможностями и особенностями воспитанников группы;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обеспечивать единство воспитательных, развивающих и обучающих целей и задач образования воспитанников, в процессе реализации которых формируется общая культура личности дошкольника, в том числе ценностей здорового образа жизни, развития  социальных, нравственных, эстетических,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интеллектуальных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инициативности,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самостоятельности 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ответственности, формирование предпосылок  учебной деятельности;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планируемое содержание и формы организации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образовательного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процесса  должны соответствовать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возрастным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психолого-педагогическим основам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дошкольной педагогики.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&amp;Ncy;&amp;ocy;&amp;vcy;&amp;ycy;&amp;ie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4470"/>
            <a:ext cx="9144000" cy="68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624246"/>
            <a:ext cx="81534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адачи образовательного процесса: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интересов детей; освоение умений и способов действий (в разных видах деятельности);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способностей (познавательных, сенсорных, эстетических, творческих);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становления многообразия,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обобщения осваиваемых представлений;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 ценностных ориентиров и отношения;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активизации инициативности, самостоятельности; проявления индивидуальности.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&amp;Ncy;&amp;ocy;&amp;vcy;&amp;ycy;&amp;ie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4177"/>
            <a:ext cx="9144000" cy="68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09600" y="609600"/>
            <a:ext cx="7772400" cy="462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Важные</a:t>
            </a:r>
            <a:r>
              <a:rPr kumimoji="0" lang="ru-RU" sz="2800" b="1" i="0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акценты: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деятельность в режимных моментах и культурных практиках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(ОД и культурные практики – сотрудничество со взрослыми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деятельности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(детская инициатива и способы направления и поддержки,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недирективная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помощь», и самостоятельная деятельность по выбору и интересам детей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 родителями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(законными представителями)  участие родителей в  образовательной деятельности.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&amp;Ncy;&amp;ocy;&amp;vcy;&amp;ycy;&amp;ie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9707"/>
            <a:ext cx="9144000" cy="68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33400" y="9144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Меняются формы организации образовательного процесса – обеспечение активности, инициативы, самостоятельности и творчества. Знания, умения и навыки в контексте ФГОС ДО становятся вторичны – рамочный подход к содержанию образования.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2895600"/>
            <a:ext cx="800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аждой образовательной организации определить стратегические принципы описания модели образовательного процесса, конкретные методические рекомендации, определяющие тактику образовательного процесса в контексте направлений  ФГОС ДО.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457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Андрей</cp:lastModifiedBy>
  <cp:revision>7</cp:revision>
  <dcterms:modified xsi:type="dcterms:W3CDTF">2016-08-23T16:47:10Z</dcterms:modified>
</cp:coreProperties>
</file>