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9" r:id="rId2"/>
    <p:sldId id="260" r:id="rId3"/>
    <p:sldId id="256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81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58" r:id="rId23"/>
    <p:sldId id="278" r:id="rId24"/>
    <p:sldId id="257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0" autoAdjust="0"/>
    <p:restoredTop sz="94660"/>
  </p:normalViewPr>
  <p:slideViewPr>
    <p:cSldViewPr>
      <p:cViewPr varScale="1">
        <p:scale>
          <a:sx n="68" d="100"/>
          <a:sy n="68" d="100"/>
        </p:scale>
        <p:origin x="-13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15.08.2016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15.08.2016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15.08.2016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15.08.2016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15.08.2016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15.08.2016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15.08.2016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15.08.2016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15.08.2016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15.08.2016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15.08.2016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15.08.2016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15.08.2016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&#1070;&#1088;&#1080;&#1082;\Desktop\&#1077;&#1078;&#1080;&#1082;&#1080;%20&#1074;&#1090;&#1086;&#1088;&#1072;&#1103;\&#1092;&#1086;&#1090;&#1086;%20&#1091;&#1095;&#1072;&#1089;&#1090;&#1086;&#1082;\&#1044;&#1077;&#1090;&#1089;&#1082;&#1072;&#1103;%20&#1080;&#1075;&#1088;&#1086;&#1074;&#1072;&#1103;%20&#1087;&#1083;&#1086;&#1097;&#1072;&#1076;&#1082;&#1072;%20&#1074;%20&#1076;&#1077;&#1090;&#1089;&#1082;&#1086;&#1084;%20&#1089;&#1072;&#1076;&#1091;%20&#8470;59.mp4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Проект благоустройство участка группы «Ёжики»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ru-RU" i="1" dirty="0" smtClean="0"/>
          </a:p>
          <a:p>
            <a:pPr algn="ctr"/>
            <a:r>
              <a:rPr lang="ru-RU" i="1" dirty="0" smtClean="0"/>
              <a:t>«Какую громадную, ни с чем несравнимую роль играет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в воспитании детей обстановка, среди которой они живут.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Тот, кому удается создать такую обстановку,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облегчит свой труд в высшей степени».</a:t>
            </a:r>
            <a:endParaRPr lang="ru-RU" dirty="0" smtClean="0"/>
          </a:p>
          <a:p>
            <a:pPr algn="r"/>
            <a:r>
              <a:rPr lang="ru-RU" b="1" dirty="0" smtClean="0"/>
              <a:t> Тихеева Е.И.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498178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Перекрыта и отремонтирована крыша веранды, и эстетически оформлены стены.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87624" y="1535113"/>
            <a:ext cx="1512168" cy="639762"/>
          </a:xfrm>
        </p:spPr>
        <p:txBody>
          <a:bodyPr/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pic>
        <p:nvPicPr>
          <p:cNvPr id="8" name="Содержимое 7" descr="веранд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2276872"/>
            <a:ext cx="4627302" cy="2736303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868144" y="2780928"/>
            <a:ext cx="2818656" cy="720079"/>
          </a:xfrm>
        </p:spPr>
        <p:txBody>
          <a:bodyPr/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  <p:pic>
        <p:nvPicPr>
          <p:cNvPr id="9" name="Содержимое 8" descr="image34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3573016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221825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Веранда  превратилась в улицу города со светофором и постовой службой, детей встречает маленький  инспектор ДПС</a:t>
            </a:r>
            <a:endParaRPr lang="ru-RU" sz="3200" dirty="0"/>
          </a:p>
        </p:txBody>
      </p:sp>
      <p:pic>
        <p:nvPicPr>
          <p:cNvPr id="3" name="Рисунок 2" descr="C:\Users\Юрик\Desktop\ежики вторая\фото участок\DSCF38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420888"/>
            <a:ext cx="6449060" cy="362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Юрик\Desktop\ежики вторая\фото участок\image9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2019300" cy="354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с инспектором ГИБДД</a:t>
            </a:r>
            <a:endParaRPr lang="ru-RU" dirty="0"/>
          </a:p>
        </p:txBody>
      </p:sp>
      <p:pic>
        <p:nvPicPr>
          <p:cNvPr id="1026" name="Picture 2" descr="DSCF38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88840"/>
            <a:ext cx="2191147" cy="390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SCF38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268760"/>
            <a:ext cx="4386486" cy="246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SCF38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861048"/>
            <a:ext cx="4528592" cy="254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Автобус с электронным управлением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535113"/>
            <a:ext cx="1440160" cy="639762"/>
          </a:xfrm>
        </p:spPr>
        <p:txBody>
          <a:bodyPr/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68144" y="1535113"/>
            <a:ext cx="1944216" cy="639762"/>
          </a:xfrm>
        </p:spPr>
        <p:txBody>
          <a:bodyPr/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  <p:pic>
        <p:nvPicPr>
          <p:cNvPr id="7" name="Содержимое 6" descr="C:\Users\Юрик\Desktop\ежики вторая\фото участок\Фото0110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04864"/>
            <a:ext cx="2963466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SCF38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79" y="2780928"/>
            <a:ext cx="565120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Смастерили новый МОТОРОЛЛЕР</a:t>
            </a:r>
            <a:endParaRPr lang="ru-RU" dirty="0"/>
          </a:p>
        </p:txBody>
      </p:sp>
      <p:pic>
        <p:nvPicPr>
          <p:cNvPr id="10" name="Рисунок 9" descr="C:\Users\Юрик\Desktop\ежики вторая\фото участок\image2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844824"/>
            <a:ext cx="277180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Юрик\Desktop\ежики вторая\фото участок\image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4864"/>
            <a:ext cx="269979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Юрик\Desktop\ежики вторая\фото участок\Фото02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412776"/>
            <a:ext cx="338437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нашем зоопарке поселилась большая зеленая змея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84784"/>
            <a:ext cx="3456385" cy="19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Фото03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732" y="3501008"/>
            <a:ext cx="232225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Фото02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01008"/>
            <a:ext cx="4204725" cy="315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Фото03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3501008"/>
            <a:ext cx="1872208" cy="305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Сконструирован современный спасательный корабль</a:t>
            </a:r>
            <a:endParaRPr lang="ru-RU" dirty="0"/>
          </a:p>
        </p:txBody>
      </p:sp>
      <p:pic>
        <p:nvPicPr>
          <p:cNvPr id="2050" name="Picture 2" descr="DSCF38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6173083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uld15.mycdn.me/image?t=0&amp;bid=836976345067&amp;id=836976345067&amp;plc=WEB&amp;tkn=*ELSyLZELRF83ZTzBDKWelO3L8Ek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7"/>
            <a:ext cx="309634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uld15.mycdn.me/image?t=0&amp;bid=836976478699&amp;id=836976478699&amp;plc=WEB&amp;tkn=*JdN9_3P-3z_nNicrKLA9OlCYwq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77072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uld15.mycdn.me/image?t=0&amp;bid=837320785131&amp;id=837320785131&amp;plc=WEB&amp;tkn=*1EnbLT_iNdp7RlknWMtQOn_Q6w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779658"/>
            <a:ext cx="4104456" cy="3078342"/>
          </a:xfrm>
          <a:prstGeom prst="rect">
            <a:avLst/>
          </a:prstGeom>
          <a:noFill/>
        </p:spPr>
      </p:pic>
      <p:pic>
        <p:nvPicPr>
          <p:cNvPr id="7" name="Содержимое 5" descr="C:\Users\Юрик\Desktop\ежики вторая\фото участок\DSCF3840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167094" cy="240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Акция "Кормушка для пичужки" помогла объединить детей и взрослых в желании оказать помощь птицам и бережно относиться к природе.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51520" y="1556793"/>
            <a:ext cx="936104" cy="618082"/>
          </a:xfrm>
        </p:spPr>
        <p:txBody>
          <a:bodyPr>
            <a:norm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7884368" y="1628799"/>
            <a:ext cx="1080120" cy="546075"/>
          </a:xfrm>
        </p:spPr>
        <p:txBody>
          <a:bodyPr/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pic>
        <p:nvPicPr>
          <p:cNvPr id="4" name="Рисунок 3" descr="C:\Users\Юрик\Desktop\ежики вторая\фото участок\Кормушка для пичужки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800"/>
            <a:ext cx="2933758" cy="499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Юрик\Desktop\ежики вторая\фото участок\DSCF36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00808"/>
            <a:ext cx="2880320" cy="49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Птичьи домики</a:t>
            </a:r>
            <a:endParaRPr lang="ru-RU" dirty="0"/>
          </a:p>
        </p:txBody>
      </p:sp>
      <p:pic>
        <p:nvPicPr>
          <p:cNvPr id="4" name="Содержимое 3" descr="C:\Users\Юрик\Desktop\ежики вторая\фото участок\семья Бартовых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88640"/>
            <a:ext cx="1759785" cy="255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Юрик\Desktop\ежики вторая\фото участок\семья Берсеневых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916832"/>
            <a:ext cx="216024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Юрик\Desktop\ежики вторая\фото участок\семья Вакульских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3068960"/>
            <a:ext cx="1998510" cy="32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Юрик\Desktop\ежики вторая\фото участок\семья Веселовых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340768"/>
            <a:ext cx="1961857" cy="247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C:\Users\Юрик\Desktop\ежики вторая\фото участок\семья Занозиных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1340768"/>
            <a:ext cx="1944216" cy="2520280"/>
          </a:xfrm>
          <a:prstGeom prst="rect">
            <a:avLst/>
          </a:prstGeom>
          <a:noFill/>
        </p:spPr>
      </p:pic>
      <p:pic>
        <p:nvPicPr>
          <p:cNvPr id="10" name="Рисунок 9" descr="C:\Users\Юрик\Desktop\ежики вторая\фото участок\семья Ориштных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4005064"/>
            <a:ext cx="19442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Юрик\Desktop\ежики вторая\фото участок\семья Тарасовых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4149080"/>
            <a:ext cx="2177802" cy="218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Одной из важнейших задач дошкольного воспитания является  создание в дошкольном учреждении благоприятного психологического климата. Этому способствуют </a:t>
            </a:r>
            <a:r>
              <a:rPr lang="ru-RU" dirty="0" err="1" smtClean="0"/>
              <a:t>гуманизация</a:t>
            </a:r>
            <a:r>
              <a:rPr lang="ru-RU" dirty="0" smtClean="0"/>
              <a:t> среды ДОУ, создание интерьеров, фасадов, фрагментов участка, по характеру напоминающих жилую среду.</a:t>
            </a:r>
          </a:p>
          <a:p>
            <a:r>
              <a:rPr lang="ru-RU" dirty="0" smtClean="0"/>
              <a:t>Основным принципом создания соответствующей среды для детей является выделение ее развивающего начала. Среда детского учреждения должна содержать пространственные и предметные стимулы творческого и эмоционального развития ребенка и, кроме того, быть динамичной, не допуская привыкания к однообразию.</a:t>
            </a:r>
          </a:p>
          <a:p>
            <a:r>
              <a:rPr lang="ru-RU" dirty="0" smtClean="0"/>
              <a:t>Окружающая среда призвана обеспечить детям возможность развиваться, для этого ее необходимо периодически изменять. Таким образом, благоустройство решает задачи эстетического, умственного, нравственного и физического воспитания детей.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Птичьи домики</a:t>
            </a:r>
            <a:endParaRPr lang="ru-RU" dirty="0"/>
          </a:p>
        </p:txBody>
      </p:sp>
      <p:pic>
        <p:nvPicPr>
          <p:cNvPr id="4" name="Содержимое 3" descr="C:\Users\Юрик\Desktop\ежики вторая\фото участок\семья Сапуновых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6992"/>
            <a:ext cx="194421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Юрик\Desktop\ежики вторая\фото участок\семья Татариновых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268760"/>
            <a:ext cx="187220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Юрик\Desktop\ежики вторая\фото участок\семья Перевозкиных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114602"/>
            <a:ext cx="1953964" cy="274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Юрик\Desktop\ежики вторая\фото участок\семья Федосеевых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268760"/>
            <a:ext cx="2213325" cy="309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семья Кирилловых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3573016"/>
            <a:ext cx="1935164" cy="293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семья Ловковых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332656"/>
            <a:ext cx="1944216" cy="312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Ждём благодарное щебетание птичек.</a:t>
            </a:r>
            <a:endParaRPr lang="ru-RU" dirty="0"/>
          </a:p>
        </p:txBody>
      </p:sp>
      <p:pic>
        <p:nvPicPr>
          <p:cNvPr id="4" name="Содержимое 3" descr="C:\Users\Юрик\Desktop\ежики вторая\фото участок\DSCF384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628800"/>
            <a:ext cx="547260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Юрик\Desktop\ежики вторая\фото участок\семья Мусатовых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80928"/>
            <a:ext cx="294131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Юрик\Desktop\ежики вторая\фото участок\DSCF38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7986463" cy="489654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ГУСЕНИЦА семьи </a:t>
            </a:r>
            <a:r>
              <a:rPr lang="ru-RU" dirty="0" err="1" smtClean="0"/>
              <a:t>Берсеневых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Юрик\Desktop\ежики вторая\фото участок\DSCF38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340768"/>
            <a:ext cx="6325561" cy="489654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lang="ru-RU" dirty="0" smtClean="0"/>
              <a:t>ФИЛИН семьи Петруниных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 этап заключительный 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участие в конкурсе на  «Лучший участок ДОУ»;</a:t>
            </a:r>
          </a:p>
          <a:p>
            <a:r>
              <a:rPr lang="ru-RU" dirty="0" smtClean="0"/>
              <a:t>оформление </a:t>
            </a:r>
            <a:r>
              <a:rPr lang="ru-RU" dirty="0" err="1" smtClean="0"/>
              <a:t>фотоотчёта</a:t>
            </a:r>
            <a:r>
              <a:rPr lang="ru-RU" dirty="0" smtClean="0"/>
              <a:t>;</a:t>
            </a:r>
          </a:p>
          <a:p>
            <a:r>
              <a:rPr lang="ru-RU" dirty="0" smtClean="0"/>
              <a:t>презентация видеоролика на родительском собрании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7308304" cy="144016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ТЕЛЕРЕПОРТАЖ КУШВИНСКОГО ТЕЛЕВИДЕНИЯ «Детская игровая площадка в детском саду №59» от 13 августа 2016 год</a:t>
            </a:r>
            <a:endParaRPr lang="ru-RU" dirty="0"/>
          </a:p>
        </p:txBody>
      </p:sp>
      <p:pic>
        <p:nvPicPr>
          <p:cNvPr id="3" name="Детская игровая площадка в детском саду №5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1754814"/>
            <a:ext cx="6624736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19872" y="692696"/>
            <a:ext cx="3858816" cy="72008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СПАСИБО!!!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11560" y="1772816"/>
            <a:ext cx="8280920" cy="439938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5400" dirty="0" smtClean="0"/>
              <a:t>Еще раз хочется сказать вам, родители, </a:t>
            </a:r>
            <a:r>
              <a:rPr lang="ru-RU" sz="5400" b="1" i="1" dirty="0" smtClean="0"/>
              <a:t>«ОГРОМНОЕ СПАСИБО».</a:t>
            </a:r>
            <a:endParaRPr lang="ru-RU" sz="5400" b="1" dirty="0" smtClean="0"/>
          </a:p>
          <a:p>
            <a:pPr algn="ctr"/>
            <a:r>
              <a:rPr lang="ru-RU" sz="5400" dirty="0" smtClean="0"/>
              <a:t>Спасибо за взаимопонимание, поддержку психологическую, материальную, физическую.</a:t>
            </a:r>
          </a:p>
          <a:p>
            <a:pPr algn="ctr"/>
            <a:r>
              <a:rPr lang="ru-RU" sz="4600" b="1" i="1" u="sng" dirty="0" smtClean="0"/>
              <a:t>ОЧЕНЬ НАДЕЮСЬ НА ДАЛЬНЕЙШЕЕ СОТРУДНИЧЕСТВО</a:t>
            </a:r>
            <a:r>
              <a:rPr lang="ru-RU" sz="4600" b="1" i="1" u="sng" dirty="0" smtClean="0"/>
              <a:t>!</a:t>
            </a:r>
          </a:p>
          <a:p>
            <a:pPr algn="r"/>
            <a:r>
              <a:rPr lang="ru-RU" sz="2300" b="1" i="1" dirty="0" smtClean="0"/>
              <a:t>Малькова Наталья Петровна</a:t>
            </a:r>
            <a:endParaRPr lang="ru-RU" sz="2300" b="1" i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ГИПОТЕЗА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Методически грамотная организация развивающей среды не только внутри дошкольного учреждения, но и на его территории, позволит содействовать развитию психических процессов детей дошкольного возраста, усвоению обязательных знаний, умений, норм, правил безопасного поведения, приобщению детей к природе, формированию нравственных и эстетических начал, большей социализации.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ПРОБЛЕМА, ЦЕЛЬ, ЗАДАЧИ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 smtClean="0"/>
              <a:t>Проблема:</a:t>
            </a:r>
            <a:endParaRPr lang="ru-RU" dirty="0" smtClean="0"/>
          </a:p>
          <a:p>
            <a:r>
              <a:rPr lang="ru-RU" dirty="0" smtClean="0"/>
              <a:t>Состояние детской площадки не соответствует требованиям.</a:t>
            </a:r>
          </a:p>
          <a:p>
            <a:r>
              <a:rPr lang="ru-RU" b="1" dirty="0" smtClean="0"/>
              <a:t>Цель:</a:t>
            </a:r>
            <a:r>
              <a:rPr lang="ru-RU" dirty="0" smtClean="0"/>
              <a:t> создание эмоционально-благоприятных условий пребывания детей в дошкольном учреждении через благоустройство территории и организации экосистемы детского сада. Благоустройство территории  участка.</a:t>
            </a:r>
          </a:p>
          <a:p>
            <a:r>
              <a:rPr lang="ru-RU" b="1" dirty="0" smtClean="0"/>
              <a:t>Задачи:</a:t>
            </a:r>
            <a:endParaRPr lang="ru-RU" dirty="0" smtClean="0"/>
          </a:p>
          <a:p>
            <a:r>
              <a:rPr lang="ru-RU" dirty="0" smtClean="0"/>
              <a:t>— Объединение усилий родителей и сотрудников дошкольного        учреждения  по благоустройству прогулочной площадки;</a:t>
            </a:r>
          </a:p>
          <a:p>
            <a:r>
              <a:rPr lang="ru-RU" dirty="0" smtClean="0"/>
              <a:t>— создание своего образа участка на территории МКДОУ;</a:t>
            </a:r>
          </a:p>
          <a:p>
            <a:r>
              <a:rPr lang="ru-RU" dirty="0" smtClean="0"/>
              <a:t>— создание комфортных условий для развития личности ребенка;</a:t>
            </a:r>
          </a:p>
          <a:p>
            <a:r>
              <a:rPr lang="ru-RU" dirty="0" smtClean="0"/>
              <a:t>— активизация творческого потенциала родителей и педагогов;</a:t>
            </a:r>
          </a:p>
          <a:p>
            <a:r>
              <a:rPr lang="ru-RU" dirty="0" smtClean="0"/>
              <a:t>— воспитание бережного отношения к окружающему миру.</a:t>
            </a:r>
          </a:p>
          <a:p>
            <a:r>
              <a:rPr lang="ru-RU" dirty="0" smtClean="0"/>
              <a:t>— оборудовать участок ДОУ в соответствии с современными, санитарно – эпидемиологическими требованиями и методическими рекомендациями по проведению летней оздоровительной работы с детьми.</a:t>
            </a:r>
          </a:p>
          <a:p>
            <a:r>
              <a:rPr lang="ru-RU" dirty="0" smtClean="0"/>
              <a:t>— создание единого пространства детей, родителей, педагога.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План реализации проекта.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 smtClean="0"/>
              <a:t>План реализации проекта.</a:t>
            </a:r>
            <a:endParaRPr lang="ru-RU" dirty="0" smtClean="0"/>
          </a:p>
          <a:p>
            <a:r>
              <a:rPr lang="ru-RU" i="1" u="sng" dirty="0" smtClean="0"/>
              <a:t>1 этап – подготовительный</a:t>
            </a:r>
            <a:endParaRPr lang="ru-RU" dirty="0" smtClean="0"/>
          </a:p>
          <a:p>
            <a:r>
              <a:rPr lang="ru-RU" dirty="0" smtClean="0"/>
              <a:t>— родительское собрание;</a:t>
            </a:r>
          </a:p>
          <a:p>
            <a:r>
              <a:rPr lang="ru-RU" dirty="0" smtClean="0"/>
              <a:t>— анализ состояния участка детского сада и существующих проблем;</a:t>
            </a:r>
          </a:p>
          <a:p>
            <a:r>
              <a:rPr lang="ru-RU" dirty="0" smtClean="0"/>
              <a:t>— постановка целей и задач;</a:t>
            </a:r>
          </a:p>
          <a:p>
            <a:r>
              <a:rPr lang="ru-RU" dirty="0" smtClean="0"/>
              <a:t>— разработка проекта;</a:t>
            </a:r>
          </a:p>
          <a:p>
            <a:r>
              <a:rPr lang="ru-RU" dirty="0" smtClean="0"/>
              <a:t>— привлечение родителей;</a:t>
            </a:r>
          </a:p>
          <a:p>
            <a:r>
              <a:rPr lang="ru-RU" dirty="0" smtClean="0"/>
              <a:t>— определение объема работы;</a:t>
            </a:r>
          </a:p>
          <a:p>
            <a:r>
              <a:rPr lang="ru-RU" dirty="0" smtClean="0"/>
              <a:t>— сбор бросового материала.</a:t>
            </a:r>
          </a:p>
          <a:p>
            <a:r>
              <a:rPr lang="ru-RU" dirty="0" smtClean="0"/>
              <a:t>Так как наша группа на данный момент является  младшей, участок после детей 6-7 лет пришел в негодность. Проанализировав состояние участка, мы поняли, что необходимо общими усилиями с родителями его благоустроить. Было решено создать проект, который бы решал эту задачу.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/>
          <a:lstStyle/>
          <a:p>
            <a:r>
              <a:rPr lang="ru-RU" dirty="0" smtClean="0"/>
              <a:t>Участок до преобразований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196752"/>
            <a:ext cx="2657268" cy="199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96752"/>
            <a:ext cx="370692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501008"/>
            <a:ext cx="6140549" cy="305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Юрик\Desktop\ежики вторая\фото участок\DSCF369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284984"/>
            <a:ext cx="1835696" cy="332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3688" y="620688"/>
            <a:ext cx="6923112" cy="1656184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Gungsuh" pitchFamily="18" charset="-127"/>
                <a:ea typeface="Gungsuh" pitchFamily="18" charset="-127"/>
              </a:rPr>
              <a:t>Образ будущего участка.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Вместе с родителями мы обсуждали образ будущего участка. Родители активно делились идеями, находили оригинальные решения.</a:t>
            </a:r>
            <a:br>
              <a:rPr lang="ru-RU" sz="2200" dirty="0" smtClean="0"/>
            </a:br>
            <a:r>
              <a:rPr lang="ru-RU" sz="2200" dirty="0" smtClean="0"/>
              <a:t>Составление карты — схемы создания участка. Работа с</a:t>
            </a:r>
            <a:br>
              <a:rPr lang="ru-RU" sz="2200" dirty="0" smtClean="0"/>
            </a:br>
            <a:r>
              <a:rPr lang="ru-RU" sz="2200" dirty="0" smtClean="0"/>
              <a:t> Интернет-ресурсами.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C:\Users\Юрик\Desktop\ежики вторая\фото участок\image (9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020060" cy="226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Юрик\Desktop\ежики вторая\фото участок\image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708920"/>
            <a:ext cx="2754306" cy="3672408"/>
          </a:xfrm>
          <a:prstGeom prst="rect">
            <a:avLst/>
          </a:prstGeom>
          <a:noFill/>
        </p:spPr>
      </p:pic>
      <p:pic>
        <p:nvPicPr>
          <p:cNvPr id="2051" name="Picture 3" descr="C:\Users\Юрик\Desktop\ежики вторая\фото участок\image (1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437112"/>
            <a:ext cx="2947417" cy="2231483"/>
          </a:xfrm>
          <a:prstGeom prst="rect">
            <a:avLst/>
          </a:prstGeom>
          <a:noFill/>
        </p:spPr>
      </p:pic>
      <p:pic>
        <p:nvPicPr>
          <p:cNvPr id="2055" name="Picture 7" descr="https://gic7.mycdn.me/image?t=35&amp;bid=836909469423&amp;id=836909469423&amp;plc=WEB&amp;tkn=*ucaY2ixvqAtGBo1PtpBRzDpYm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492896"/>
            <a:ext cx="2699420" cy="2024566"/>
          </a:xfrm>
          <a:prstGeom prst="rect">
            <a:avLst/>
          </a:prstGeom>
          <a:noFill/>
        </p:spPr>
      </p:pic>
      <p:pic>
        <p:nvPicPr>
          <p:cNvPr id="2059" name="Picture 11" descr="https://uld15.mycdn.me/image?t=0&amp;bid=836319982575&amp;id=836319982575&amp;plc=WEB&amp;tkn=*lEwDC11E73p5DDM1TIs9e9j-5-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797152"/>
            <a:ext cx="2555776" cy="1916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Участок огорожен красивым и ярким заборчиком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</p:txBody>
      </p:sp>
      <p:pic>
        <p:nvPicPr>
          <p:cNvPr id="23557" name="Picture 5" descr="C:\Users\Юрик\Desktop\ежики вторая\фото участок\Фото0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484784"/>
            <a:ext cx="2044824" cy="2726432"/>
          </a:xfrm>
          <a:prstGeom prst="rect">
            <a:avLst/>
          </a:prstGeom>
          <a:noFill/>
        </p:spPr>
      </p:pic>
      <p:pic>
        <p:nvPicPr>
          <p:cNvPr id="11" name="Рисунок 10" descr="C:\Users\Юрик\Pictures\image (8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273630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Юрик\Pictures\image (10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365104"/>
            <a:ext cx="23762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Юрик\Pictures\image (9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1700808"/>
            <a:ext cx="253608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Спилены сухие ветки деревьев и кустарников </a:t>
            </a:r>
            <a:endParaRPr lang="ru-RU" dirty="0"/>
          </a:p>
        </p:txBody>
      </p:sp>
      <p:pic>
        <p:nvPicPr>
          <p:cNvPr id="6" name="Содержимое 5" descr="C:\Users\Юрик\Desktop\ежики вторая\фото участок\image1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2664296" cy="37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Юрик\Desktop\ежики вторая\фото участок\image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772816"/>
            <a:ext cx="252028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Юрик\Desktop\ежики вторая\фото участок\image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204864"/>
            <a:ext cx="2959794" cy="385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3975</TotalTime>
  <Words>263</Words>
  <Application>Microsoft Office PowerPoint</Application>
  <PresentationFormat>Экран (4:3)</PresentationFormat>
  <Paragraphs>69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Проект благоустройство участка группы «Ёжики»</vt:lpstr>
      <vt:lpstr>АКТУАЛЬНОСТЬ</vt:lpstr>
      <vt:lpstr>ГИПОТЕЗА</vt:lpstr>
      <vt:lpstr>ПРОБЛЕМА, ЦЕЛЬ, ЗАДАЧИ</vt:lpstr>
      <vt:lpstr>План реализации проекта. </vt:lpstr>
      <vt:lpstr>Участок до преобразований</vt:lpstr>
      <vt:lpstr>Образ будущего участка. Вместе с родителями мы обсуждали образ будущего участка. Родители активно делились идеями, находили оригинальные решения. Составление карты — схемы создания участка. Работа с  Интернет-ресурсами. </vt:lpstr>
      <vt:lpstr>Участок огорожен красивым и ярким заборчиком</vt:lpstr>
      <vt:lpstr>Спилены сухие ветки деревьев и кустарников </vt:lpstr>
      <vt:lpstr>Перекрыта и отремонтирована крыша веранды, и эстетически оформлены стены.</vt:lpstr>
      <vt:lpstr>Веранда  превратилась в улицу города со светофором и постовой службой, детей встречает маленький  инспектор ДПС</vt:lpstr>
      <vt:lpstr>Игра с инспектором ГИБДД</vt:lpstr>
      <vt:lpstr>Автобус с электронным управлением</vt:lpstr>
      <vt:lpstr>Смастерили новый МОТОРОЛЛЕР</vt:lpstr>
      <vt:lpstr>В нашем зоопарке поселилась большая зеленая змея</vt:lpstr>
      <vt:lpstr>Сконструирован современный спасательный корабль</vt:lpstr>
      <vt:lpstr>Слайд 17</vt:lpstr>
      <vt:lpstr>Акция "Кормушка для пичужки" помогла объединить детей и взрослых в желании оказать помощь птицам и бережно относиться к природе. </vt:lpstr>
      <vt:lpstr>Птичьи домики</vt:lpstr>
      <vt:lpstr>Птичьи домики</vt:lpstr>
      <vt:lpstr>Ждём благодарное щебетание птичек.</vt:lpstr>
      <vt:lpstr>ГУСЕНИЦА семьи Берсеневых</vt:lpstr>
      <vt:lpstr>ФИЛИН семьи Петруниных</vt:lpstr>
      <vt:lpstr>3 этап заключительный </vt:lpstr>
      <vt:lpstr>ТЕЛЕРЕПОРТАЖ КУШВИНСКОГО ТЕЛЕВИДЕНИЯ «Детская игровая площадка в детском саду №59» от 13 августа 2016 год</vt:lpstr>
      <vt:lpstr>СПАСИБО!!!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Юрик</cp:lastModifiedBy>
  <cp:revision>59</cp:revision>
  <dcterms:created xsi:type="dcterms:W3CDTF">2013-01-06T18:32:13Z</dcterms:created>
  <dcterms:modified xsi:type="dcterms:W3CDTF">2016-08-15T10:56:32Z</dcterms:modified>
</cp:coreProperties>
</file>