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34"/>
  </p:notesMasterIdLst>
  <p:sldIdLst>
    <p:sldId id="256" r:id="rId9"/>
    <p:sldId id="261" r:id="rId10"/>
    <p:sldId id="268" r:id="rId11"/>
    <p:sldId id="259" r:id="rId12"/>
    <p:sldId id="262" r:id="rId13"/>
    <p:sldId id="263" r:id="rId14"/>
    <p:sldId id="264" r:id="rId15"/>
    <p:sldId id="265" r:id="rId16"/>
    <p:sldId id="266" r:id="rId17"/>
    <p:sldId id="267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FCCD"/>
    <a:srgbClr val="E8F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7" autoAdjust="0"/>
    <p:restoredTop sz="94660"/>
  </p:normalViewPr>
  <p:slideViewPr>
    <p:cSldViewPr>
      <p:cViewPr varScale="1">
        <p:scale>
          <a:sx n="70" d="100"/>
          <a:sy n="70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463C2-6469-41B7-80AE-C2148280615E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33120-C5D3-4ADA-ACD2-48B584CD8C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32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3120-C5D3-4ADA-ACD2-48B584CD8C4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262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3120-C5D3-4ADA-ACD2-48B584CD8C4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16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ircl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circl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circl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ircl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circl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circl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circl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6.gif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7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228600"/>
            <a:ext cx="1219200" cy="5715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43000"/>
            <a:ext cx="6172200" cy="147002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Познавательно-оздоровительный проект </a:t>
            </a:r>
            <a:b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для детей старшего дошкольного возраста </a:t>
            </a:r>
            <a:b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-7 лет</a:t>
            </a:r>
            <a:b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8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«ЛЕТНИЕ ВИДЫ СПОРТА»</a:t>
            </a:r>
            <a:b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49" name="Picture 25" descr="http://disus.ru/images1/406159/img5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4530" y="3962400"/>
            <a:ext cx="2859469" cy="2895600"/>
          </a:xfrm>
          <a:prstGeom prst="rect">
            <a:avLst/>
          </a:prstGeom>
          <a:noFill/>
        </p:spPr>
      </p:pic>
      <p:pic>
        <p:nvPicPr>
          <p:cNvPr id="1051" name="Picture 27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52400" y="228600"/>
            <a:ext cx="1219200" cy="5715000"/>
          </a:xfrm>
          <a:prstGeom prst="rect">
            <a:avLst/>
          </a:prstGeom>
          <a:noFill/>
        </p:spPr>
      </p:pic>
      <p:pic>
        <p:nvPicPr>
          <p:cNvPr id="1053" name="Picture 29" descr="http://www.heberprimaryschool.com/wp-content/uploads/2013/07/clipart_winner_png-628x71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1924"/>
            <a:ext cx="2520800" cy="2886076"/>
          </a:xfrm>
          <a:prstGeom prst="rect">
            <a:avLst/>
          </a:prstGeom>
          <a:noFill/>
        </p:spPr>
      </p:pic>
      <p:pic>
        <p:nvPicPr>
          <p:cNvPr id="1055" name="Picture 31" descr="http://www.mr-truhlarstvi.cz/img/katalog-grafickych-skel/d_1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4197667"/>
            <a:ext cx="2895600" cy="2660333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 rot="325749">
            <a:off x="3467981" y="4135648"/>
            <a:ext cx="20951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спорт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181600" y="6248400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2016г.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5000" y="1676400"/>
            <a:ext cx="3124200" cy="1828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638800" y="1905000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Детские рассказы о летних видах спорта, подготовленные совместно с родителями</a:t>
            </a:r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Пользователь\Desktop\Презентация\спорт\Слайды\Расс\DSCN9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2759818" cy="3581401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Презентация\спорт\Слайды\Расс\DSCN9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-152400"/>
            <a:ext cx="2667000" cy="4202886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Презентация\спорт\Слайды\Расс\DSCN95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43200" cy="3508770"/>
          </a:xfrm>
          <a:prstGeom prst="rect">
            <a:avLst/>
          </a:prstGeom>
          <a:noFill/>
        </p:spPr>
      </p:pic>
      <p:pic>
        <p:nvPicPr>
          <p:cNvPr id="3073" name="Picture 1" descr="C:\Users\Пользователь\Desktop\Презентация\спорт\Слайды\Расс\DSCN95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3429000"/>
            <a:ext cx="2601038" cy="3563938"/>
          </a:xfrm>
          <a:prstGeom prst="rect">
            <a:avLst/>
          </a:prstGeom>
          <a:noFill/>
        </p:spPr>
      </p:pic>
      <p:pic>
        <p:nvPicPr>
          <p:cNvPr id="3077" name="Picture 5" descr="C:\Users\Пользователь\Desktop\Презентация\спорт\687082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3733800"/>
            <a:ext cx="2150492" cy="2971800"/>
          </a:xfrm>
          <a:prstGeom prst="rect">
            <a:avLst/>
          </a:prstGeom>
          <a:noFill/>
        </p:spPr>
      </p:pic>
      <p:pic>
        <p:nvPicPr>
          <p:cNvPr id="3078" name="Picture 6" descr="C:\Users\Пользователь\Desktop\Презентация\спорт\0014-018-Kartoteka-Slovesnykh-ig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0"/>
            <a:ext cx="2422525" cy="193357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19200" y="0"/>
            <a:ext cx="7772400" cy="2438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76218">
            <a:off x="50159" y="693336"/>
            <a:ext cx="1219199" cy="3200400"/>
          </a:xfrm>
          <a:prstGeom prst="rect">
            <a:avLst/>
          </a:prstGeom>
          <a:noFill/>
        </p:spPr>
      </p:pic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1219200" y="53876"/>
            <a:ext cx="7696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Беседы с детьми о летних видах спорта на темы: «Футбол», «Волейбол», «Баскетбол», «Теннис», «Плавание», «Гребля», «Бадминтон», «Велоспорт», «Легкая атлетика», «Водное поло» и т.д.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Знакомство со спортивным оборудованием и инвентарем, необходимым для занятий летними видами спортивных игр и спортивных упражнений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050" name="Picture 2" descr="C:\Users\Пользователь\Desktop\DSCN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546870"/>
            <a:ext cx="5715000" cy="4006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Пользователь\Desktop\Презентация\спорт\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4854575"/>
            <a:ext cx="1806329" cy="1927225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Презентация\спорт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514600"/>
            <a:ext cx="2565149" cy="2024063"/>
          </a:xfrm>
          <a:prstGeom prst="rect">
            <a:avLst/>
          </a:prstGeom>
          <a:noFill/>
        </p:spPr>
      </p:pic>
      <p:pic>
        <p:nvPicPr>
          <p:cNvPr id="9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47732">
            <a:off x="7924800" y="4800600"/>
            <a:ext cx="783771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433258" y="152400"/>
            <a:ext cx="6629400" cy="990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1600200" y="152400"/>
            <a:ext cx="6400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Просмотр презентаций и видеороликов на тему «Летние виды спорта»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Рассматривание книг, иллюстраций о спорте летом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7" name="Picture 3" descr="C:\Users\Пользователь\Desktop\Презентация\спорт\Слайды\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909610" y="1371600"/>
            <a:ext cx="5634190" cy="48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8011887" y="4114800"/>
            <a:ext cx="1132113" cy="2971800"/>
          </a:xfrm>
          <a:prstGeom prst="rect">
            <a:avLst/>
          </a:prstGeom>
          <a:noFill/>
        </p:spPr>
      </p:pic>
      <p:pic>
        <p:nvPicPr>
          <p:cNvPr id="68613" name="Picture 5" descr="L:\Картинки\Новая папка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30" y="3810000"/>
            <a:ext cx="2018270" cy="2133600"/>
          </a:xfrm>
          <a:prstGeom prst="rect">
            <a:avLst/>
          </a:prstGeom>
          <a:noFill/>
        </p:spPr>
      </p:pic>
      <p:pic>
        <p:nvPicPr>
          <p:cNvPr id="68614" name="Picture 6" descr="C:\Users\Пользователь\Desktop\Презентация\спорт\0_ab67e_35f2b95e_orig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838200"/>
            <a:ext cx="1790700" cy="3333750"/>
          </a:xfrm>
          <a:prstGeom prst="rect">
            <a:avLst/>
          </a:prstGeom>
          <a:noFill/>
        </p:spPr>
      </p:pic>
      <p:pic>
        <p:nvPicPr>
          <p:cNvPr id="68615" name="Picture 7" descr="C:\Users\Пользователь\Desktop\Презентация\спорт\0_81c78_a6f25acf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5675680"/>
            <a:ext cx="3955143" cy="118232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433258" y="152400"/>
            <a:ext cx="6629400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1447800" y="143470"/>
            <a:ext cx="662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Рассматривание фотографий российских чемпионов по летним видам спорта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Советы родителям по физическому воспитанию детей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6" name="Picture 2" descr="C:\Users\Пользователь\Desktop\Презентация\спорт\Слайды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19200"/>
            <a:ext cx="6605745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L:\Картинки\Новая папка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066800"/>
            <a:ext cx="1766098" cy="1981200"/>
          </a:xfrm>
          <a:prstGeom prst="rect">
            <a:avLst/>
          </a:prstGeom>
          <a:noFill/>
        </p:spPr>
      </p:pic>
      <p:pic>
        <p:nvPicPr>
          <p:cNvPr id="9" name="Picture 4" descr="C:\Users\Пользователь\Desktop\Презентация\спорт\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9379"/>
            <a:ext cx="3733800" cy="273862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733800"/>
            <a:ext cx="3505200" cy="1600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609600" y="3905071"/>
            <a:ext cx="2819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Shruti" pitchFamily="34" charset="0"/>
              </a:rPr>
              <a:t>Игры с элементами спорта на прогулке: футбол, бадминтон, волейбол, баскетбол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Shruti" pitchFamily="34" charset="0"/>
            </a:endParaRPr>
          </a:p>
        </p:txBody>
      </p:sp>
      <p:pic>
        <p:nvPicPr>
          <p:cNvPr id="66562" name="Picture 2" descr="C:\Users\Пользователь\Desktop\Презентация\спорт\Слайды\прогулка\DSCN0036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038600" y="3673996"/>
            <a:ext cx="4962525" cy="2968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6563" name="Picture 3" descr="C:\Users\Пользователь\Desktop\Презентация\спорт\Слайды\прогулка\DSCN002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28600" y="228600"/>
            <a:ext cx="5543550" cy="336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5" name="Picture 5" descr="L:\Картинки\Новая папка\ffb 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334000"/>
            <a:ext cx="2811147" cy="1503740"/>
          </a:xfrm>
          <a:prstGeom prst="rect">
            <a:avLst/>
          </a:prstGeom>
          <a:noFill/>
        </p:spPr>
      </p:pic>
      <p:pic>
        <p:nvPicPr>
          <p:cNvPr id="10" name="Picture 4" descr="L:\Картинки\Новая папка\143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28600"/>
            <a:ext cx="3048000" cy="2481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657600"/>
            <a:ext cx="1219199" cy="32004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52400" y="152400"/>
            <a:ext cx="3505200" cy="3962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52400" y="269081"/>
            <a:ext cx="35052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Конкурс детских загадок о летнем спорте, подготовленные совместно с родителями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Создание игровых обучающих ситуаций разного типа «Такие разные виды спорта!»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Заучивание стихов, физкультминуток, песен на тему: «Летние виды спорта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</a:p>
        </p:txBody>
      </p:sp>
      <p:pic>
        <p:nvPicPr>
          <p:cNvPr id="1026" name="Picture 2" descr="C:\Users\Пользователь\Desktop\DSCN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5137" y="152400"/>
            <a:ext cx="5043913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Пользователь\Desktop\Презентация\спорт\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0084" y="3962401"/>
            <a:ext cx="6136236" cy="28956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419600" y="762000"/>
            <a:ext cx="2743200" cy="1447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4419600" y="986135"/>
            <a:ext cx="2743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Рисование на тему «Мой любимый летний вид спорта»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52227" name="Picture 3" descr="C:\Users\Пользователь\Desktop\Презентация\спорт\Слайды\рисование\DSCN9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825" y="3163887"/>
            <a:ext cx="5337175" cy="3694113"/>
          </a:xfrm>
          <a:prstGeom prst="rect">
            <a:avLst/>
          </a:prstGeom>
          <a:noFill/>
        </p:spPr>
      </p:pic>
      <p:pic>
        <p:nvPicPr>
          <p:cNvPr id="52226" name="Picture 2" descr="C:\Users\Пользователь\Desktop\Презентация\спорт\Слайды\рисование\DSCN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43400" cy="3719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228" name="Picture 4" descr="L:\Картинки\Новая папка\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5443" y="228600"/>
            <a:ext cx="2198557" cy="2438400"/>
          </a:xfrm>
          <a:prstGeom prst="rect">
            <a:avLst/>
          </a:prstGeom>
          <a:noFill/>
        </p:spPr>
      </p:pic>
      <p:pic>
        <p:nvPicPr>
          <p:cNvPr id="52229" name="Picture 5" descr="L:\Картинки\Новая папка\olympics_2012062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4267200"/>
            <a:ext cx="3581621" cy="224716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410200" y="228600"/>
            <a:ext cx="3581400" cy="3352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5638800" y="443300"/>
            <a:ext cx="3200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Чтение сказки В. Бианки «Репортаж со стадиона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Жукамо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» и ответы на вопросы по тексту.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Просмотр мультфильмов о летних видах спорта: «Старые знакомые», «Необыкновенный матч», «Метеор на ринге»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72706" name="Picture 2" descr="C:\Users\Пользователь\Desktop\Презентация\спорт\Слайды\мультф\1353494414_neobyknovennyy-match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6363" cy="389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707" name="Picture 3" descr="C:\Users\Пользователь\Desktop\Презентация\спорт\Слайды\мультф\1353494407_neobyknovennyy-match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733800"/>
            <a:ext cx="3858045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708" name="Picture 4" descr="L:\Картинки\Новая папка\44288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962399"/>
            <a:ext cx="2819400" cy="282611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28600" y="152400"/>
            <a:ext cx="5029200" cy="2286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304800" y="130076"/>
            <a:ext cx="4876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Игра с мячом «Назови спортсмена», «Кто больше знает летних видов спорта»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Дидактические игры «Подумай и ответь», «Что лишнее?» «Почему лишнее?», «Паутина», «Найди 10 отличий» и т.д.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71682" name="Picture 2" descr="C:\Users\Пользователь\Desktop\Презентация\спорт\Слайды\ДИ\DSCN9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559949"/>
            <a:ext cx="4724399" cy="4069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3" name="Picture 3" descr="C:\Users\Пользователь\Desktop\Презентация\спорт\Слайды\ДИ\DSCN9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"/>
            <a:ext cx="3657600" cy="4657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4" name="Picture 4" descr="C:\Users\Пользователь\Desktop\Презентация\спорт\Слайды\ДИ\DSCN9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57937"/>
            <a:ext cx="3657601" cy="292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33258" y="152400"/>
            <a:ext cx="6629400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1143000" y="228600"/>
            <a:ext cx="66575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Разгадывание кроссворда «Мы о спорте знаем все»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Вечер загадок «Летние виды спорта»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70658" name="Picture 2" descr="C:\Users\Пользователь\Desktop\Презентация\спорт\Слайды\загад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0837" y="1295400"/>
            <a:ext cx="6227763" cy="50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0659" name="Picture 3" descr="L:\Картинки\Новая папка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648200"/>
            <a:ext cx="1860284" cy="2057400"/>
          </a:xfrm>
          <a:prstGeom prst="rect">
            <a:avLst/>
          </a:prstGeom>
          <a:noFill/>
        </p:spPr>
      </p:pic>
      <p:pic>
        <p:nvPicPr>
          <p:cNvPr id="70660" name="Picture 4" descr="L:\Картинки\Новая папка\49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1219200"/>
            <a:ext cx="1501775" cy="195103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4495800" y="5562600"/>
            <a:ext cx="3429000" cy="1295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3352800" y="5105400"/>
            <a:ext cx="32766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2667000" y="4419600"/>
            <a:ext cx="5334000" cy="533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590800" y="3962400"/>
            <a:ext cx="28194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3352800" y="3505200"/>
            <a:ext cx="12192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3352800" y="3048000"/>
            <a:ext cx="9144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191000" y="2590800"/>
            <a:ext cx="13716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3657600" y="2133600"/>
            <a:ext cx="54864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3657600" y="1676400"/>
            <a:ext cx="1902686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4724400" y="1219200"/>
            <a:ext cx="18288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200400" y="762000"/>
            <a:ext cx="34290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1447800" y="152400"/>
            <a:ext cx="6858000" cy="457200"/>
          </a:xfrm>
          <a:prstGeom prst="snip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47800" y="15240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ПАСПОРТ ПРОЕКТА</a:t>
            </a:r>
            <a:endParaRPr lang="ru-RU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71600" y="762000"/>
            <a:ext cx="16002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71600" y="762000"/>
            <a:ext cx="167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Тип проекта: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24200" y="7620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познавательно-оздоровительный.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71600" y="1219200"/>
            <a:ext cx="31242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71600" y="1676400"/>
            <a:ext cx="20574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371600" y="1219200"/>
            <a:ext cx="350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Продолжительность проекта: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21439" y="1219200"/>
            <a:ext cx="1725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краткосрочный</a:t>
            </a: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2400" y="3962400"/>
            <a:ext cx="22860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62000" y="3505200"/>
            <a:ext cx="22860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62000" y="3048000"/>
            <a:ext cx="22860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71600" y="2590800"/>
            <a:ext cx="25908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71600" y="2133600"/>
            <a:ext cx="22098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371600" y="1676400"/>
            <a:ext cx="2667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Дата реализации:</a:t>
            </a: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692664" y="1662275"/>
            <a:ext cx="2142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13</a:t>
            </a:r>
            <a:r>
              <a:rPr lang="en-US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-30 </a:t>
            </a:r>
            <a:r>
              <a:rPr lang="ru-RU" sz="160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июня </a:t>
            </a: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2016.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06663" y="2133600"/>
            <a:ext cx="22509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Участники проекта:</a:t>
            </a: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81400" y="2176046"/>
            <a:ext cx="556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воспитанники, родители.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71600" y="2590800"/>
            <a:ext cx="26452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Количество участников: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191000" y="2590800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 13 человек.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62000" y="3048000"/>
            <a:ext cx="22429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Возраст участников: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76600" y="3048000"/>
            <a:ext cx="10342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 6-7 лет.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2000" y="3505200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Форма проведения: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76600" y="3547646"/>
            <a:ext cx="1311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 групповая.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52400" y="5077361"/>
            <a:ext cx="2895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52400" y="4419600"/>
            <a:ext cx="22860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52400" y="3962400"/>
            <a:ext cx="2303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Характер контактов:</a:t>
            </a: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15523" y="4004846"/>
            <a:ext cx="2925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среди детей одной группы.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52400" y="4419600"/>
            <a:ext cx="2156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Место проведения: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14600" y="4368225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      спортивная площадка и прогулочные участки на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территории детского сада, групповое помещение.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52400" y="5610761"/>
            <a:ext cx="42672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52400" y="5077361"/>
            <a:ext cx="29065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Образовательная область:</a:t>
            </a: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305310" y="5077361"/>
            <a:ext cx="3400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познание, физическое развитие.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52400" y="5610761"/>
            <a:ext cx="4328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Интеграция образовательных областей:</a:t>
            </a: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495800" y="5534561"/>
            <a:ext cx="342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коммуникации, художественное творчество, чтение художественной литературы, познание, социализация, здоровье.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3554" name="Picture 2" descr="C:\Users\Пользователь\Desktop\Презентация\спорт\gaanaa-97f0d47f1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819400"/>
            <a:ext cx="3048000" cy="1295400"/>
          </a:xfrm>
          <a:prstGeom prst="rect">
            <a:avLst/>
          </a:prstGeom>
          <a:noFill/>
        </p:spPr>
      </p:pic>
      <p:pic>
        <p:nvPicPr>
          <p:cNvPr id="23555" name="Picture 3" descr="C:\Users\Пользователь\Desktop\Презентация\спорт\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685800"/>
            <a:ext cx="1413470" cy="1295400"/>
          </a:xfrm>
          <a:prstGeom prst="rect">
            <a:avLst/>
          </a:prstGeom>
          <a:noFill/>
        </p:spPr>
      </p:pic>
      <p:pic>
        <p:nvPicPr>
          <p:cNvPr id="23556" name="Picture 4" descr="C:\Users\Пользователь\Desktop\Презентация\спорт\34479_html_6cad7681.pn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5929821"/>
            <a:ext cx="1581150" cy="851979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572000" y="990600"/>
            <a:ext cx="3124200" cy="1828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4648200" y="990600"/>
            <a:ext cx="298712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Игра малой подвижности пантомима «Крокодил»– 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Покажи / угадай летние виды спорта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16738" name="Picture 2" descr="C:\Users\Пользователь\Desktop\Презентация\спорт\Слайды\крокод\DSCN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43400" cy="324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6739" name="Picture 3" descr="C:\Users\Пользователь\Desktop\Презентация\спорт\Слайды\крокод\DSCN0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955925"/>
            <a:ext cx="4432300" cy="3902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6740" name="Picture 4" descr="C:\Users\Пользователь\Desktop\Презентация\спорт\Слайды\крокод\DSCN0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76599"/>
            <a:ext cx="4917095" cy="3581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6742" name="Picture 6" descr="C:\Users\Пользователь\Desktop\Презентация\спорт\704441_html_m51ff51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76200"/>
            <a:ext cx="2743200" cy="2014537"/>
          </a:xfrm>
          <a:prstGeom prst="rect">
            <a:avLst/>
          </a:prstGeom>
          <a:noFill/>
        </p:spPr>
      </p:pic>
      <p:pic>
        <p:nvPicPr>
          <p:cNvPr id="116743" name="Picture 7" descr="C:\Users\Пользователь\Desktop\Презентация\спорт\ac08181db0a914b00fccba5f2f424a1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152400"/>
            <a:ext cx="1085850" cy="127635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09600" y="1066800"/>
            <a:ext cx="3124200" cy="1828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425" name="Rectangle 1"/>
          <p:cNvSpPr>
            <a:spLocks noChangeArrowheads="1"/>
          </p:cNvSpPr>
          <p:nvPr/>
        </p:nvSpPr>
        <p:spPr bwMode="auto">
          <a:xfrm>
            <a:off x="609600" y="1438870"/>
            <a:ext cx="312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Интеллектуально-спортивная викторина «Летний спорт»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03426" name="Picture 2" descr="C:\Users\Пользователь\Desktop\Презентация\спорт\Слайды\викторина\DSCN0007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409973" y="1"/>
            <a:ext cx="4734027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27" name="Picture 3" descr="C:\Users\Пользователь\Desktop\Презентация\спорт\Слайды\викторина\DSCN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6090947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2030" y="152400"/>
            <a:ext cx="43434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030" y="228600"/>
            <a:ext cx="440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Третий этап – презентация проекта: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3429" name="Picture 5" descr="L:\Картинки\Новая папка\f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690183"/>
            <a:ext cx="3495675" cy="316781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352800" y="4724400"/>
            <a:ext cx="4572000" cy="1295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52800" y="50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Летний спортивный праздник «Легкая атлетика 2016»</a:t>
            </a:r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401" name="Picture 1" descr="C:\Users\Пользователь\Desktop\Презентация\спорт\Слайды\легк. атлет\DSCN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7236" y="0"/>
            <a:ext cx="5966764" cy="4343400"/>
          </a:xfrm>
          <a:prstGeom prst="rect">
            <a:avLst/>
          </a:prstGeom>
          <a:noFill/>
        </p:spPr>
      </p:pic>
      <p:pic>
        <p:nvPicPr>
          <p:cNvPr id="102402" name="Picture 2" descr="C:\Users\Пользователь\Desktop\Презентация\спорт\Слайды\легк. атлет\DSCN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2362200"/>
            <a:ext cx="3368106" cy="2262112"/>
          </a:xfrm>
          <a:prstGeom prst="rect">
            <a:avLst/>
          </a:prstGeom>
          <a:noFill/>
        </p:spPr>
      </p:pic>
      <p:pic>
        <p:nvPicPr>
          <p:cNvPr id="102403" name="Picture 3" descr="C:\Users\Пользователь\Desktop\Презентация\спорт\Слайды\легк. атлет\DSCN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630" y="0"/>
            <a:ext cx="3305542" cy="2362200"/>
          </a:xfrm>
          <a:prstGeom prst="rect">
            <a:avLst/>
          </a:prstGeom>
          <a:noFill/>
        </p:spPr>
      </p:pic>
      <p:pic>
        <p:nvPicPr>
          <p:cNvPr id="102404" name="Picture 4" descr="C:\Users\Пользователь\Desktop\Презентация\спорт\Слайды\легк. атлет\DSCN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96596"/>
            <a:ext cx="3200400" cy="2261404"/>
          </a:xfrm>
          <a:prstGeom prst="rect">
            <a:avLst/>
          </a:prstGeom>
          <a:noFill/>
        </p:spPr>
      </p:pic>
      <p:pic>
        <p:nvPicPr>
          <p:cNvPr id="102405" name="Picture 5" descr="L:\Картинки\Новая папка\3 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6321" y="4953000"/>
            <a:ext cx="1927679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21453">
            <a:off x="0" y="3276600"/>
            <a:ext cx="1219199" cy="32004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362200" y="152400"/>
            <a:ext cx="43434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Четвертый этап – рефлексия: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1219200" y="1108531"/>
            <a:ext cx="6858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В результате реализации проекта можно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сделать следующий вывод: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дети приобрели обширные знания о летних видах спорта, спортивного инвентаря;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у детей появилось желание заниматься летними видами спорта;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у детей сформировалось позитивное отношение к здоровому образу жизни на основе использования средств физического развития;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к физическому развитию детей были привлечены родители;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пополнилась картотека подвижных игр;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пополнилась фонотека песен о спорте;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пополнился наглядный материал о летних видах спорта (иллюстрации, фотографии, презентации).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89092" name="Picture 4" descr="C:\Users\Пользователь\Desktop\Презентация\спорт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52400"/>
            <a:ext cx="1678654" cy="2311400"/>
          </a:xfrm>
          <a:prstGeom prst="rect">
            <a:avLst/>
          </a:prstGeom>
          <a:noFill/>
        </p:spPr>
      </p:pic>
      <p:pic>
        <p:nvPicPr>
          <p:cNvPr id="89093" name="Picture 5" descr="C:\Users\Пользователь\Desktop\Презентация\спорт\924ac3b6768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505200"/>
            <a:ext cx="2728838" cy="278412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676400" y="152400"/>
            <a:ext cx="6324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228600" y="721578"/>
            <a:ext cx="87630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Волошина Л.Н. Современная методология обучения играм с элементами спорта // Дошкольное воспитание. – 2005. – № 11. – С. 17-20.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Желобкович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Е.Ф. 150 эстафет для детей дошкольного возраста. – М.: Скрипторий 2003, 2013. – 120 с.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Осокина Т.И. Игры и развлечения детей на воздухе / Т.И. Осокина, Е.А. Тимофеева, И.С.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Фурмина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. – М.: Просвещение, 1981. – 192 с.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От рождения до школы. Примерная общеобразовательная программа дошкольного образования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пилотный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вариант) // Под ред. Н.Е.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Вераксы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, Т.С. Комаровой, М.А. Васильевой. – М.: МОЗАИКА-СИНТЕЗ, 2014. – 352 с.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Полиевский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С.А. Физкультура и закаливание в семье / С.А.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Полиевский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, Е.П. Гук. – М.: Медицина, 1984. – 80 с.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Сербина Т.Ю. Повышение педагогической компетентности родителей в вопросах физического воспитания // Дошкольная педагогика. – 2012. – № 9. – С.66-67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Спутник руководителя физического воспитания дошкольного учреждения // Под ред. С.О. Филипповой. – СПб.: ДЕТСТВО-ПРЕСС, 2005. – 416 с.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Федеральный государственный образовательный стандарт дошкольного образования. – М.: Центр педагогического образования, 2014. – 32 с.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Физическое развитие детей 5-7 лет: планирование занятия с элементами игры в волейбол, подвижные игры, физкультурные досуги // Под ред. Т.Г. Анисимовой, Е.Б. Савиновой. – Волгоград: Учитель, 2009. – 144 с.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Фролов В.Г. Физкультурные занятия, игры и упражнения на прогулке. – М.: Просвещение, 1986. – 159 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95400" y="164068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Методическое обеспечение проектной деятельности:</a:t>
            </a:r>
            <a:endParaRPr lang="ru-RU" dirty="0" smtClean="0"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895600" y="152400"/>
            <a:ext cx="33528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1371600" y="838200"/>
            <a:ext cx="71695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ПК, проектор, фотоаппарат, видеофильмы, мультфильмы, интернет-ресурсы, фотоматериалы, аудиозаписи, художественная литература.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0400" y="152400"/>
            <a:ext cx="3066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Ресурсное обеспечение: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0400" y="6019800"/>
            <a:ext cx="45720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3124200" y="6019800"/>
            <a:ext cx="464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Материал подготовила Е.Ю. Угарова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87043" name="Picture 3" descr="C:\Users\Пользователь\Desktop\Презентация\спорт\01-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676400"/>
            <a:ext cx="5470525" cy="404814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505200" y="685800"/>
            <a:ext cx="2514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1447800" y="152400"/>
            <a:ext cx="6858000" cy="457200"/>
          </a:xfrm>
          <a:prstGeom prst="snip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7800" y="152400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Comic Sans MS" pitchFamily="66" charset="0"/>
              </a:rPr>
              <a:t>СТРУКТУРА ПРОЕКТА</a:t>
            </a:r>
            <a:endParaRPr lang="ru-RU" sz="2400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371600" y="1056412"/>
            <a:ext cx="6629400" cy="580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Лето – самое плодотворное время для укрепления здоровья детей и формирования у них привычки к здоровому образу жизни. В этот период года дошкольники проводят большую часть времени на свежем воздухе. Известно, что летние виды спорта оказывают всестороннее влияние на развитие ребенка. Для дошкольников чрезвычайно важно своевременно и качественно овладевать разнообразными движениями, в первую очередь основными их видами – бегом, ходьбой, прыжками, метанием, лазаньем. Усвоение детьми навыков этих движений, овладение правильными способами их выполнения обогащает двигательный опыт, необходимый в игровой деятельности, разнообразных жизненных ситуациях, труде и быту. Упражнения в основных видах движений расширяют диапазон двигательных способностей детей, облегчают в дальнейшем усвоение школьной программы по физической культуре. Эти движения составляют основу комплекса ГТО для детей 7-9 лет, подготовка к которому может начинаться уже в детском саду.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Таким образом, увеличение времени нахождения детей на свежем воздухе в летний период даст возможность для формирования здорового образа жизни, повышенной двигательной активности, развития физических качеств (быстроты, ловкости, выносливости), а также для обогащения знаний, активизации мыслительных процессов у дошкольников.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1400" y="685800"/>
            <a:ext cx="2393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Актуальность темы</a:t>
            </a:r>
          </a:p>
        </p:txBody>
      </p:sp>
      <p:pic>
        <p:nvPicPr>
          <p:cNvPr id="38914" name="Picture 2" descr="C:\Users\Пользователь\Desktop\Презентация\спорт\sporta-11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038600"/>
            <a:ext cx="1265518" cy="1600200"/>
          </a:xfrm>
          <a:prstGeom prst="rect">
            <a:avLst/>
          </a:prstGeom>
          <a:noFill/>
        </p:spPr>
      </p:pic>
      <p:pic>
        <p:nvPicPr>
          <p:cNvPr id="38915" name="Picture 3" descr="C:\Users\Пользователь\Desktop\Презентация\спорт\1356781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1219200"/>
            <a:ext cx="1161143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447800" y="838200"/>
            <a:ext cx="6400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потребность в новых знаниях и навыках обеспечения и поддержания здоровья дошкольников через элементы техники спортивных игр с использованием летних видов спортивного инвентаря (мячи, ракетки, мешочки с песком, велосипеды и т.д.);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недостаточная осведомленность родителей о важности физического воспитания, снижение физической активности;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потребность в новых подходах, партнерских отношений работников ДОУ и родителей  в вопросах физического воспитания и развития дошкольников.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10000" y="457200"/>
            <a:ext cx="14478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05158" y="457200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Проблема:</a:t>
            </a:r>
            <a:endParaRPr lang="ru-RU" dirty="0" smtClean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1506" name="Picture 2" descr="L:\Картинки\Новая папка\1-fog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267200"/>
            <a:ext cx="2934447" cy="2438400"/>
          </a:xfrm>
          <a:prstGeom prst="rect">
            <a:avLst/>
          </a:prstGeom>
          <a:noFill/>
        </p:spPr>
      </p:pic>
      <p:pic>
        <p:nvPicPr>
          <p:cNvPr id="15" name="Picture 4" descr="C:\Users\Пользователь\Desktop\Презентация\спорт\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467" y="4191000"/>
            <a:ext cx="3210333" cy="2565400"/>
          </a:xfrm>
          <a:prstGeom prst="rect">
            <a:avLst/>
          </a:prstGeom>
          <a:noFill/>
        </p:spPr>
      </p:pic>
      <p:pic>
        <p:nvPicPr>
          <p:cNvPr id="21507" name="Picture 3" descr="C:\Users\Пользователь\Desktop\Презентация\спорт\0_ac517_9436f8ec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152400"/>
            <a:ext cx="1524000" cy="1524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733800" y="1676400"/>
            <a:ext cx="4114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сли в ходе реализации проекта дети приобретут знания о летних  видах спорта, узнают имена знаменитых спортсменов, освоят новые виды игр с элементами спорта и отразят свои впечатления в продуктивной деятельности, то можно считать, что цель и задачи проекта выполнены.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71600" y="457200"/>
            <a:ext cx="18288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47800" y="1752600"/>
            <a:ext cx="16002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71600" y="457200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Цель проекта:</a:t>
            </a:r>
            <a:r>
              <a:rPr lang="ru-RU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33800" y="4058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Развитие интереса у детей к летним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видам спорта.</a:t>
            </a:r>
            <a:endParaRPr lang="ru-RU" sz="16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47800" y="175260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Гипотеза:</a:t>
            </a:r>
            <a:endParaRPr lang="ru-RU" dirty="0" smtClean="0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482" name="Picture 2" descr="C:\Users\Пользователь\Desktop\Презентация\спорт\molticolor-bow-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368" y="228600"/>
            <a:ext cx="1657632" cy="1957245"/>
          </a:xfrm>
          <a:prstGeom prst="rect">
            <a:avLst/>
          </a:prstGeom>
          <a:noFill/>
        </p:spPr>
      </p:pic>
      <p:pic>
        <p:nvPicPr>
          <p:cNvPr id="20483" name="Picture 3" descr="C:\Users\Пользователь\Desktop\Презентация\спорт\a82c6321378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733800"/>
            <a:ext cx="3913673" cy="2876550"/>
          </a:xfrm>
          <a:prstGeom prst="rect">
            <a:avLst/>
          </a:prstGeom>
          <a:noFill/>
        </p:spPr>
      </p:pic>
      <p:pic>
        <p:nvPicPr>
          <p:cNvPr id="20484" name="Picture 4" descr="C:\Users\Пользователь\Desktop\Презентация\спорт\36997503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191000"/>
            <a:ext cx="2724150" cy="2454189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219200" y="762000"/>
            <a:ext cx="69342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сформировать у детей представление о летних видах спорта;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обогатить знания об основных элементах техники спортивных игр и спортивных упражнений, правилах спортивных состязаний, видах спортивного инвентаря, одежды и обуви;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познакомить детей с прославленными российскими спортсменами в летних видах спорта;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обогатить двигательный опыт детей дошкольного возраста;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воспитывать любовь к спорту, желание развиваться физически путем занятий летними видами спорта;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развить у детей потребность в новых знаниях о способах сохранения и укрепления здоровья;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сформировать у детей позитивное отношение к здоровому образу жизни на основе использования средств физического развития;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развить познавательные интересы дошкольников;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помочь родителям научиться планировать свою деятельность по организации активного отдыха с детьми.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52800" y="228600"/>
            <a:ext cx="21336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9000" y="228600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Задачи проекта:</a:t>
            </a:r>
            <a:endParaRPr lang="ru-RU" dirty="0" smtClean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7171" name="Picture 3" descr="C:\Users\Пользователь\Desktop\Презентация\спорт\41617_html_1291a4e.p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219200"/>
            <a:ext cx="1714500" cy="2057400"/>
          </a:xfrm>
          <a:prstGeom prst="rect">
            <a:avLst/>
          </a:prstGeom>
          <a:noFill/>
        </p:spPr>
      </p:pic>
      <p:pic>
        <p:nvPicPr>
          <p:cNvPr id="11" name="Picture 3" descr="C:\Users\Пользователь\Desktop\Презентация\спорт\1813785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33800"/>
            <a:ext cx="1275394" cy="137065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152399" y="2819400"/>
            <a:ext cx="1219199" cy="40386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371600" y="962085"/>
            <a:ext cx="6553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дети получат первоначальные представления о летних видах спорта;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дети будут иметь представления об основных элементах техники спортивных игр и спортивных упражнений, правилах спортивных состязаниях, видах спортивного инвентаря, одежды и обуви;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у детей будут сформированы основные физические качества и потребность в двигательной активности;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у детей появится желание заниматься физкультурой и началами различных видов спорта (баскетбол, футбол, волейбол, бадминтон);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родители примут активное участие в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проведение мероприятий в ДОУ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на тему «Летние виды спорта»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67000" y="228600"/>
            <a:ext cx="35814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43200" y="228600"/>
            <a:ext cx="3603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Предполагаемый результат: </a:t>
            </a:r>
            <a:endParaRPr lang="ru-RU" dirty="0" smtClean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8" name="Picture 2" descr="C:\Users\Пользователь\Desktop\Презентация\спорт\5e85c06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6519" y="4495800"/>
            <a:ext cx="3392681" cy="2250098"/>
          </a:xfrm>
          <a:prstGeom prst="rect">
            <a:avLst/>
          </a:prstGeom>
          <a:noFill/>
        </p:spPr>
      </p:pic>
      <p:pic>
        <p:nvPicPr>
          <p:cNvPr id="6146" name="Picture 2" descr="C:\Users\Пользователь\Desktop\Презентация\спорт\0_1273a1_d233c175_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4300" y="76200"/>
            <a:ext cx="1333500" cy="16002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514600" y="838200"/>
            <a:ext cx="41910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47628"/>
            <a:ext cx="1295400" cy="3400428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55625">
            <a:off x="472165" y="3563005"/>
            <a:ext cx="1219199" cy="32004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219200" y="1618833"/>
            <a:ext cx="6858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разработка плана реализации проекта;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сбор и анализ литературы для взрослых и детей;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составление конспектов занятий, развлечений  и праздников;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подготовка необходимого спортивного оборудования и атрибутов для занятий и праздников;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инструктаж детей по предупреждению травматизма в играх со спортивным оборудованием.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76600" y="228600"/>
            <a:ext cx="2590800" cy="381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52800" y="228600"/>
            <a:ext cx="2587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Реализация проекта:</a:t>
            </a:r>
            <a:endParaRPr lang="ru-RU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4600" y="914400"/>
            <a:ext cx="4238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Первый этап – подготовительный:</a:t>
            </a:r>
            <a:endParaRPr lang="ru-RU" dirty="0" smtClean="0">
              <a:solidFill>
                <a:schemeClr val="bg1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3" name="Picture 2" descr="C:\Users\Пользователь\Desktop\Презентация\спорт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2413" y="152400"/>
            <a:ext cx="2541587" cy="2601595"/>
          </a:xfrm>
          <a:prstGeom prst="rect">
            <a:avLst/>
          </a:prstGeom>
          <a:noFill/>
        </p:spPr>
      </p:pic>
      <p:pic>
        <p:nvPicPr>
          <p:cNvPr id="5125" name="Picture 5" descr="C:\Users\Пользователь\Desktop\Презентация\спорт\fizkultminutkinaurokakhvnachalnykhklasssakh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142330"/>
            <a:ext cx="5483225" cy="253628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362200" y="152400"/>
            <a:ext cx="43434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52400"/>
            <a:ext cx="1219199" cy="3200400"/>
          </a:xfrm>
          <a:prstGeom prst="rect">
            <a:avLst/>
          </a:prstGeom>
          <a:noFill/>
        </p:spPr>
      </p:pic>
      <p:pic>
        <p:nvPicPr>
          <p:cNvPr id="12" name="Picture 2" descr="http://www.julianxstone.com/files/Images/Vectors/Shutter.Stock/shutterstock_46959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7924801" y="3657600"/>
            <a:ext cx="1219199" cy="3200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26220" y="240268"/>
            <a:ext cx="4291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Второй этап – реализация проекта:</a:t>
            </a:r>
            <a:endParaRPr lang="ru-RU" dirty="0" smtClean="0">
              <a:solidFill>
                <a:schemeClr val="bg1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4099" name="Picture 3" descr="C:\Users\Пользователь\Desktop\Презентация\спорт\Слайды\легк. атлет\DSCN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90600"/>
            <a:ext cx="4486776" cy="5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Пользователь\Desktop\Презентация\спорт\Minnie-Mouse-Sport-3370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28600"/>
            <a:ext cx="2151080" cy="3352800"/>
          </a:xfrm>
          <a:prstGeom prst="rect">
            <a:avLst/>
          </a:prstGeom>
          <a:noFill/>
        </p:spPr>
      </p:pic>
      <p:pic>
        <p:nvPicPr>
          <p:cNvPr id="4101" name="Picture 5" descr="C:\Users\Пользователь\Desktop\Презентация\спорт\116418541_large_2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67200"/>
            <a:ext cx="3079049" cy="2590800"/>
          </a:xfrm>
          <a:prstGeom prst="rect">
            <a:avLst/>
          </a:prstGeom>
          <a:noFill/>
        </p:spPr>
      </p:pic>
      <p:pic>
        <p:nvPicPr>
          <p:cNvPr id="4102" name="Picture 6" descr="C:\Users\Пользователь\Desktop\Презентация\спорт\Арин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371600"/>
            <a:ext cx="2511425" cy="2540000"/>
          </a:xfrm>
          <a:prstGeom prst="rect">
            <a:avLst/>
          </a:prstGeom>
          <a:noFill/>
        </p:spPr>
      </p:pic>
      <p:pic>
        <p:nvPicPr>
          <p:cNvPr id="4103" name="Picture 7" descr="C:\Users\Пользователь\Desktop\Презентация\спорт\smeshariki05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4121" y="4343400"/>
            <a:ext cx="2033079" cy="218122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1354</Words>
  <Application>Microsoft Office PowerPoint</Application>
  <PresentationFormat>Экран (4:3)</PresentationFormat>
  <Paragraphs>146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25</vt:i4>
      </vt:variant>
    </vt:vector>
  </HeadingPairs>
  <TitlesOfParts>
    <vt:vector size="39" baseType="lpstr">
      <vt:lpstr>Arial</vt:lpstr>
      <vt:lpstr>Calibri</vt:lpstr>
      <vt:lpstr>Comic Sans MS</vt:lpstr>
      <vt:lpstr>Shruti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  Познавательно-оздоровительный проект  для детей старшего дошкольного возраста  6-7 лет    «ЛЕТНИЕ ВИДЫ СПОРТА»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User</cp:lastModifiedBy>
  <cp:revision>73</cp:revision>
  <dcterms:created xsi:type="dcterms:W3CDTF">2015-08-14T15:50:26Z</dcterms:created>
  <dcterms:modified xsi:type="dcterms:W3CDTF">2016-08-25T10:29:06Z</dcterms:modified>
</cp:coreProperties>
</file>