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  <p:sldId id="272" r:id="rId15"/>
    <p:sldId id="266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Inna\Desktop\0_ad974_63d9bf04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8429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«МОЯ МАЛАЯ РОДИНА – КУБАНЬ, МОЯ МАЛАЯ РОДИНА - КУЩЕВСКАЯ»</a:t>
            </a:r>
            <a:endParaRPr lang="ru-RU" sz="4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643182"/>
            <a:ext cx="650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Проект подготовили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воспитанники старшей группы «Гномики»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Руководители: </a:t>
            </a:r>
            <a:r>
              <a:rPr lang="ru-RU" sz="2400" b="1" dirty="0" err="1" smtClean="0">
                <a:solidFill>
                  <a:schemeClr val="bg1"/>
                </a:solidFill>
              </a:rPr>
              <a:t>Педосенко</a:t>
            </a:r>
            <a:r>
              <a:rPr lang="ru-RU" sz="2400" b="1" dirty="0" smtClean="0">
                <a:solidFill>
                  <a:schemeClr val="bg1"/>
                </a:solidFill>
              </a:rPr>
              <a:t> И.С., Ганина М.С.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МБДОУ </a:t>
            </a:r>
            <a:r>
              <a:rPr lang="ru-RU" sz="2400" b="1" dirty="0" err="1" smtClean="0">
                <a:solidFill>
                  <a:schemeClr val="bg1"/>
                </a:solidFill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</a:rPr>
              <a:t>/с ОВ № 6, 2016 год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5572140"/>
            <a:ext cx="7622406" cy="7243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/>
              <a:t>Фотовыставка «Моя любимая станица».</a:t>
            </a:r>
            <a:endParaRPr lang="ru-RU" sz="3200" dirty="0"/>
          </a:p>
        </p:txBody>
      </p:sp>
      <p:pic>
        <p:nvPicPr>
          <p:cNvPr id="22530" name="Picture 2" descr="C:\Users\Inna\Desktop\ФОТО КУБАНЬ\DSCF09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750200" cy="5176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02358"/>
          </a:xfrm>
        </p:spPr>
        <p:txBody>
          <a:bodyPr/>
          <a:lstStyle/>
          <a:p>
            <a:pPr algn="ctr"/>
            <a:r>
              <a:rPr lang="ru-RU" sz="3200" dirty="0" smtClean="0"/>
              <a:t>Прогулка по </a:t>
            </a:r>
            <a:r>
              <a:rPr lang="ru-RU" sz="3200" dirty="0" err="1" smtClean="0"/>
              <a:t>Кущевскому</a:t>
            </a:r>
            <a:r>
              <a:rPr lang="ru-RU" sz="3200" dirty="0" smtClean="0"/>
              <a:t> Арбату</a:t>
            </a:r>
            <a:endParaRPr lang="ru-RU" sz="3200" dirty="0"/>
          </a:p>
        </p:txBody>
      </p:sp>
      <p:pic>
        <p:nvPicPr>
          <p:cNvPr id="25602" name="Picture 2" descr="C:\Users\Inna\Desktop\ФОТО КУБАНЬ\DSCF09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4038600" cy="2697423"/>
          </a:xfrm>
          <a:prstGeom prst="rect">
            <a:avLst/>
          </a:prstGeom>
          <a:noFill/>
        </p:spPr>
      </p:pic>
      <p:pic>
        <p:nvPicPr>
          <p:cNvPr id="25603" name="Picture 3" descr="C:\Users\Inna\Desktop\ФОТО КУБАНЬ\DSCF09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57232"/>
            <a:ext cx="4038600" cy="2697423"/>
          </a:xfrm>
          <a:prstGeom prst="rect">
            <a:avLst/>
          </a:prstGeom>
          <a:noFill/>
        </p:spPr>
      </p:pic>
      <p:pic>
        <p:nvPicPr>
          <p:cNvPr id="7" name="Рисунок 6" descr="DSCF09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7" y="3643314"/>
            <a:ext cx="3976682" cy="2982512"/>
          </a:xfrm>
          <a:prstGeom prst="rect">
            <a:avLst/>
          </a:prstGeom>
        </p:spPr>
      </p:pic>
      <p:pic>
        <p:nvPicPr>
          <p:cNvPr id="11" name="Рисунок 10" descr="DSCF0970.JPG"/>
          <p:cNvPicPr>
            <a:picLocks noChangeAspect="1"/>
          </p:cNvPicPr>
          <p:nvPr/>
        </p:nvPicPr>
        <p:blipFill>
          <a:blip r:embed="rId5" cstate="print"/>
          <a:srcRect l="10156" t="15637" r="14062" b="20757"/>
          <a:stretch>
            <a:fillRect/>
          </a:stretch>
        </p:blipFill>
        <p:spPr>
          <a:xfrm>
            <a:off x="4643438" y="3929066"/>
            <a:ext cx="4214874" cy="2362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F09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1651"/>
          <a:stretch>
            <a:fillRect/>
          </a:stretch>
        </p:blipFill>
        <p:spPr>
          <a:xfrm>
            <a:off x="285720" y="357166"/>
            <a:ext cx="4029862" cy="6081735"/>
          </a:xfrm>
        </p:spPr>
      </p:pic>
      <p:pic>
        <p:nvPicPr>
          <p:cNvPr id="6" name="Содержимое 5" descr="DSCF09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21840"/>
          <a:stretch>
            <a:fillRect/>
          </a:stretch>
        </p:blipFill>
        <p:spPr>
          <a:xfrm>
            <a:off x="4611399" y="357166"/>
            <a:ext cx="4138191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14400"/>
          </a:xfrm>
        </p:spPr>
        <p:txBody>
          <a:bodyPr/>
          <a:lstStyle/>
          <a:p>
            <a:pPr algn="ctr"/>
            <a:r>
              <a:rPr lang="ru-RU" sz="3200" dirty="0" smtClean="0"/>
              <a:t>Изготовление поделок на тему </a:t>
            </a:r>
            <a:br>
              <a:rPr lang="ru-RU" sz="3200" dirty="0" smtClean="0"/>
            </a:br>
            <a:r>
              <a:rPr lang="ru-RU" sz="3200" dirty="0" smtClean="0"/>
              <a:t>«Моя Кубань» </a:t>
            </a:r>
            <a:br>
              <a:rPr lang="ru-RU" sz="3200" dirty="0" smtClean="0"/>
            </a:br>
            <a:r>
              <a:rPr lang="ru-RU" sz="3200" dirty="0" smtClean="0"/>
              <a:t>(совместно с родителями)</a:t>
            </a:r>
            <a:endParaRPr lang="ru-RU" sz="3200" dirty="0"/>
          </a:p>
        </p:txBody>
      </p:sp>
      <p:pic>
        <p:nvPicPr>
          <p:cNvPr id="24578" name="Picture 2" descr="C:\Users\Inna\Desktop\ФОТО КУБАНЬ\DSCF09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727310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Участие в викторине «Знаешь ли ты свой край</a:t>
            </a:r>
            <a:r>
              <a:rPr lang="ru-RU" dirty="0" smtClean="0">
                <a:sym typeface="Symbol"/>
              </a:rPr>
              <a:t>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C:\Users\Inna\Desktop\P15-09-16_11.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843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14400"/>
          </a:xfrm>
        </p:spPr>
        <p:txBody>
          <a:bodyPr/>
          <a:lstStyle/>
          <a:p>
            <a:pPr algn="ctr"/>
            <a:r>
              <a:rPr lang="ru-RU" sz="3200" dirty="0" smtClean="0"/>
              <a:t>Декоративно-прикладное творчество </a:t>
            </a:r>
            <a:br>
              <a:rPr lang="ru-RU" sz="3200" dirty="0" smtClean="0"/>
            </a:br>
            <a:r>
              <a:rPr lang="ru-RU" sz="3200" dirty="0" smtClean="0"/>
              <a:t>«Мой подарок любимой станице»</a:t>
            </a:r>
            <a:endParaRPr lang="ru-RU" dirty="0"/>
          </a:p>
        </p:txBody>
      </p:sp>
      <p:pic>
        <p:nvPicPr>
          <p:cNvPr id="23554" name="Picture 2" descr="C:\Users\Inna\Desktop\ФОТО КУБАНЬ\DSCF09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643050"/>
            <a:ext cx="4038600" cy="2697423"/>
          </a:xfrm>
          <a:prstGeom prst="rect">
            <a:avLst/>
          </a:prstGeom>
          <a:noFill/>
        </p:spPr>
      </p:pic>
      <p:pic>
        <p:nvPicPr>
          <p:cNvPr id="23555" name="Picture 3" descr="C:\Users\Inna\Desktop\ФОТО КУБАНЬ\DSCF09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57224" y="4500570"/>
            <a:ext cx="3286148" cy="2194852"/>
          </a:xfrm>
          <a:prstGeom prst="rect">
            <a:avLst/>
          </a:prstGeom>
          <a:noFill/>
        </p:spPr>
      </p:pic>
      <p:pic>
        <p:nvPicPr>
          <p:cNvPr id="11" name="Рисунок 10" descr="DSCF09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571612"/>
            <a:ext cx="3387691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F1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8371416" cy="6278562"/>
          </a:xfrm>
        </p:spPr>
      </p:pic>
      <p:sp>
        <p:nvSpPr>
          <p:cNvPr id="8" name="TextBox 7"/>
          <p:cNvSpPr txBox="1"/>
          <p:nvPr/>
        </p:nvSpPr>
        <p:spPr>
          <a:xfrm>
            <a:off x="857224" y="564357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Подкова на счастье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736"/>
            <a:ext cx="7772400" cy="914400"/>
          </a:xfrm>
        </p:spPr>
        <p:txBody>
          <a:bodyPr/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42910" y="357166"/>
            <a:ext cx="7972425" cy="592772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Вид проекта: 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По тематике: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информационно-практико-ориентированный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По составу участников: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групповой.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По срокам реализации: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краткосрочный.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 проекта: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воспитание у дошкольников нравственно-патриотических чувств, через ознакомление с историей и культурой родной станицы, Кубани.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42918"/>
            <a:ext cx="7772400" cy="571264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 проекта: 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/>
              <a:t>Дать представление об истории родной станицы, края.</a:t>
            </a:r>
          </a:p>
          <a:p>
            <a:pPr lvl="0"/>
            <a:r>
              <a:rPr lang="ru-RU" dirty="0" smtClean="0"/>
              <a:t>Вызвать у детей чувство гордости и интереса к своему краю.</a:t>
            </a:r>
          </a:p>
          <a:p>
            <a:pPr lvl="0"/>
            <a:r>
              <a:rPr lang="ru-RU" dirty="0" smtClean="0"/>
              <a:t>Развивать бережное отношение к станице, ее достопримечательностям, культурным ценностям, природе.</a:t>
            </a:r>
          </a:p>
          <a:p>
            <a:pPr lvl="0"/>
            <a:r>
              <a:rPr lang="ru-RU" dirty="0" smtClean="0"/>
              <a:t>Вызвать интерес к жизни наших земляков.</a:t>
            </a:r>
          </a:p>
          <a:p>
            <a:pPr lvl="0"/>
            <a:r>
              <a:rPr lang="ru-RU" dirty="0" smtClean="0"/>
              <a:t>Развивать связную речь детей; обогащать и активизировать словарь.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r>
              <a:rPr lang="ru-RU" dirty="0" smtClean="0"/>
              <a:t> проекта заключается в том, что именно в дошкольном детстве закладываются нравственные основы будущего гражданина. Без знания ребенком прошлого нет будущего.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Методы:</a:t>
            </a:r>
            <a:r>
              <a:rPr lang="ru-RU" b="1" dirty="0" smtClean="0"/>
              <a:t> </a:t>
            </a:r>
            <a:r>
              <a:rPr lang="ru-RU" dirty="0" smtClean="0"/>
              <a:t>практические, словесные, наглядные.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14400"/>
          </a:xfrm>
        </p:spPr>
        <p:txBody>
          <a:bodyPr/>
          <a:lstStyle/>
          <a:p>
            <a:pPr algn="ctr"/>
            <a:r>
              <a:rPr lang="ru-RU" dirty="0" smtClean="0"/>
              <a:t>Мероприятия по осуществлению проекта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4857760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Беседы «Кубань жемчужина России», «Кубань – хлебный край». Просмотр презентации «Хлеб всему голова». </a:t>
            </a:r>
            <a:endParaRPr lang="ru-RU" sz="3200" dirty="0"/>
          </a:p>
        </p:txBody>
      </p:sp>
      <p:pic>
        <p:nvPicPr>
          <p:cNvPr id="2052" name="Picture 4" descr="C:\Users\Inna\Desktop\ФОТО КУБАНЬ\DSCF09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00240"/>
            <a:ext cx="4038600" cy="2697423"/>
          </a:xfrm>
          <a:prstGeom prst="rect">
            <a:avLst/>
          </a:prstGeom>
          <a:noFill/>
        </p:spPr>
      </p:pic>
      <p:pic>
        <p:nvPicPr>
          <p:cNvPr id="2053" name="Picture 5" descr="C:\Users\Inna\Desktop\ФОТО КУБАНЬ\DSCF09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4038600" cy="2697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na\Desktop\ФОТО КУБАНЬ\DSCF04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038600" cy="2697423"/>
          </a:xfrm>
          <a:prstGeom prst="rect">
            <a:avLst/>
          </a:prstGeom>
          <a:noFill/>
        </p:spPr>
      </p:pic>
      <p:pic>
        <p:nvPicPr>
          <p:cNvPr id="3075" name="Picture 3" descr="C:\Users\Inna\Desktop\ФОТО КУБАНЬ\DSCF09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1480"/>
            <a:ext cx="4038600" cy="26974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378619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Ознакомление с символикой Кубани. Прослушивание гимна Краснодарского края.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5715016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Прослушивание музыкальных композиций о родном крае.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nna\Desktop\ФОТО КУБАНЬ\DSCF09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4038600" cy="2697423"/>
          </a:xfrm>
          <a:prstGeom prst="rect">
            <a:avLst/>
          </a:prstGeom>
          <a:noFill/>
        </p:spPr>
      </p:pic>
      <p:pic>
        <p:nvPicPr>
          <p:cNvPr id="4098" name="Picture 2" descr="C:\Users\Inna\Desktop\ФОТО КУБАНЬ\DSCF09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038600" cy="2697423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000100" y="428604"/>
            <a:ext cx="69294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«Кто такие казаки».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«казачьих» пословиц.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Экскурсия к «Кубанскому уголку» ДОУ.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Inna\Desktop\ФОТО КУБАНЬ\DSCF09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990083" cy="5973979"/>
          </a:xfrm>
          <a:prstGeom prst="rect">
            <a:avLst/>
          </a:prstGeom>
          <a:noFill/>
        </p:spPr>
      </p:pic>
      <p:pic>
        <p:nvPicPr>
          <p:cNvPr id="20483" name="Picture 3" descr="C:\Users\Inna\Desktop\ФОТО КУБАНЬ\DSCF09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3966626" cy="5938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nna\Desktop\ФОТО КУБАНЬ\DSCF09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038600" cy="2697423"/>
          </a:xfrm>
          <a:prstGeom prst="rect">
            <a:avLst/>
          </a:prstGeom>
          <a:noFill/>
        </p:spPr>
      </p:pic>
      <p:pic>
        <p:nvPicPr>
          <p:cNvPr id="21507" name="Picture 3" descr="C:\Users\Inna\Desktop\ФОТО КУБАНЬ\DSCF09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4038600" cy="26974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9124" y="3357562"/>
            <a:ext cx="435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Поэтические минутки: «Ты край наш родной, Краснодарский». Чтение стихов о Краснодарском крае детьми.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429000"/>
            <a:ext cx="3071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Экскурсия в детскую районную библиотеку.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63</TotalTime>
  <Words>281</Words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Слайд 1</vt:lpstr>
      <vt:lpstr>Слайд 2</vt:lpstr>
      <vt:lpstr>Слайд 3</vt:lpstr>
      <vt:lpstr>Слайд 4</vt:lpstr>
      <vt:lpstr>Мероприятия по осуществлению проекта</vt:lpstr>
      <vt:lpstr>Слайд 6</vt:lpstr>
      <vt:lpstr>Слайд 7</vt:lpstr>
      <vt:lpstr>Слайд 8</vt:lpstr>
      <vt:lpstr>Слайд 9</vt:lpstr>
      <vt:lpstr>Слайд 10</vt:lpstr>
      <vt:lpstr>Прогулка по Кущевскому Арбату</vt:lpstr>
      <vt:lpstr>Слайд 12</vt:lpstr>
      <vt:lpstr>Изготовление поделок на тему  «Моя Кубань»  (совместно с родителями)</vt:lpstr>
      <vt:lpstr>Участие в викторине «Знаешь ли ты свой край»</vt:lpstr>
      <vt:lpstr>Декоративно-прикладное творчество  «Мой подарок любимой станице»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Inna</dc:creator>
  <cp:lastModifiedBy>Inna</cp:lastModifiedBy>
  <cp:revision>10</cp:revision>
  <dcterms:created xsi:type="dcterms:W3CDTF">2016-09-14T15:14:15Z</dcterms:created>
  <dcterms:modified xsi:type="dcterms:W3CDTF">2016-09-15T16:59:28Z</dcterms:modified>
</cp:coreProperties>
</file>